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78" r:id="rId3"/>
    <p:sldId id="833" r:id="rId4"/>
    <p:sldId id="798" r:id="rId5"/>
    <p:sldId id="838" r:id="rId6"/>
    <p:sldId id="839" r:id="rId7"/>
    <p:sldId id="837" r:id="rId8"/>
    <p:sldId id="834" r:id="rId9"/>
    <p:sldId id="842" r:id="rId10"/>
    <p:sldId id="840" r:id="rId11"/>
    <p:sldId id="843" r:id="rId12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5824"/>
    <a:srgbClr val="567033"/>
    <a:srgbClr val="FF33CC"/>
    <a:srgbClr val="00FF00"/>
    <a:srgbClr val="3399FF"/>
    <a:srgbClr val="EBF2FE"/>
    <a:srgbClr val="010202"/>
    <a:srgbClr val="CC0066"/>
    <a:srgbClr val="D6009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0" autoAdjust="0"/>
    <p:restoredTop sz="87883" autoAdjust="0"/>
  </p:normalViewPr>
  <p:slideViewPr>
    <p:cSldViewPr>
      <p:cViewPr varScale="1">
        <p:scale>
          <a:sx n="114" d="100"/>
          <a:sy n="114" d="100"/>
        </p:scale>
        <p:origin x="3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4038" y="-102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5BB64ED5-41DE-4B58-A376-1C8CA10A1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1EC53358-1B3B-46C0-9F57-107C0DCD3C6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BC325BD0-F78C-4E3A-8D62-430B016EB6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0965" tIns="45482" rIns="90965" bIns="4548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C891DE3-0E21-4233-BBFA-1F0134FB57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4.tiff"/><Relationship Id="rId5" Type="http://schemas.openxmlformats.org/officeDocument/2006/relationships/image" Target="../media/image1.png"/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tiff"/><Relationship Id="rId4" Type="http://schemas.openxmlformats.org/officeDocument/2006/relationships/image" Target="../media/image2.png"/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0258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矩形 301"/>
          <p:cNvSpPr/>
          <p:nvPr userDrawn="1"/>
        </p:nvSpPr>
        <p:spPr>
          <a:xfrm>
            <a:off x="7899" y="2854"/>
            <a:ext cx="9144000" cy="6858000"/>
          </a:xfrm>
          <a:prstGeom prst="rect">
            <a:avLst/>
          </a:prstGeom>
          <a:solidFill>
            <a:srgbClr val="015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35000"/>
            <a:duotone>
              <a:prstClr val="black"/>
              <a:srgbClr val="025825">
                <a:tint val="45000"/>
                <a:satMod val="400000"/>
              </a:srgbClr>
            </a:duotone>
          </a:blip>
          <a:srcRect l="14374"/>
          <a:stretch>
            <a:fillRect/>
          </a:stretch>
        </p:blipFill>
        <p:spPr>
          <a:xfrm>
            <a:off x="0" y="637055"/>
            <a:ext cx="4932040" cy="5702515"/>
          </a:xfrm>
          <a:prstGeom prst="rect">
            <a:avLst/>
          </a:prstGeom>
          <a:solidFill>
            <a:srgbClr val="025825"/>
          </a:solidFill>
          <a:ln>
            <a:noFill/>
          </a:ln>
          <a:effectLst>
            <a:softEdge rad="6350"/>
          </a:effectLst>
        </p:spPr>
      </p:pic>
      <p:sp>
        <p:nvSpPr>
          <p:cNvPr id="4" name="矩形 3"/>
          <p:cNvSpPr/>
          <p:nvPr userDrawn="1"/>
        </p:nvSpPr>
        <p:spPr>
          <a:xfrm>
            <a:off x="0" y="4355348"/>
            <a:ext cx="9144000" cy="2352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3635896" y="1571331"/>
            <a:ext cx="4896544" cy="240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8804"/>
            <a:ext cx="7772400" cy="2387600"/>
          </a:xfrm>
        </p:spPr>
        <p:txBody>
          <a:bodyPr anchor="b">
            <a:normAutofit/>
          </a:bodyPr>
          <a:lstStyle>
            <a:lvl1pPr algn="ctr">
              <a:defRPr sz="5400" b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</a:t>
            </a:r>
            <a:br>
              <a:rPr lang="en-US" altLang="zh-CN" dirty="0"/>
            </a:br>
            <a:r>
              <a:rPr lang="zh-CN" altLang="en-US" dirty="0"/>
              <a:t>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71694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6722788"/>
            <a:ext cx="9144000" cy="136524"/>
          </a:xfrm>
          <a:prstGeom prst="rect">
            <a:avLst/>
          </a:prstGeom>
          <a:solidFill>
            <a:srgbClr val="015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1" name="椭圆 270"/>
          <p:cNvSpPr/>
          <p:nvPr userDrawn="1"/>
        </p:nvSpPr>
        <p:spPr>
          <a:xfrm>
            <a:off x="240258" y="233819"/>
            <a:ext cx="565189" cy="565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195"/>
          <p:cNvGrpSpPr/>
          <p:nvPr userDrawn="1"/>
        </p:nvGrpSpPr>
        <p:grpSpPr>
          <a:xfrm>
            <a:off x="977965" y="302777"/>
            <a:ext cx="455800" cy="427272"/>
            <a:chOff x="1012769" y="373523"/>
            <a:chExt cx="656253" cy="615179"/>
          </a:xfrm>
          <a:solidFill>
            <a:srgbClr val="015824"/>
          </a:solidFill>
        </p:grpSpPr>
        <p:sp>
          <p:nvSpPr>
            <p:cNvPr id="197" name="Freeform 5"/>
            <p:cNvSpPr>
              <a:spLocks noEditPoints="1"/>
            </p:cNvSpPr>
            <p:nvPr userDrawn="1"/>
          </p:nvSpPr>
          <p:spPr bwMode="auto">
            <a:xfrm>
              <a:off x="1024100" y="373523"/>
              <a:ext cx="279970" cy="284692"/>
            </a:xfrm>
            <a:custGeom>
              <a:avLst/>
              <a:gdLst>
                <a:gd name="T0" fmla="*/ 258 w 772"/>
                <a:gd name="T1" fmla="*/ 47 h 784"/>
                <a:gd name="T2" fmla="*/ 619 w 772"/>
                <a:gd name="T3" fmla="*/ 96 h 784"/>
                <a:gd name="T4" fmla="*/ 744 w 772"/>
                <a:gd name="T5" fmla="*/ 259 h 784"/>
                <a:gd name="T6" fmla="*/ 772 w 772"/>
                <a:gd name="T7" fmla="*/ 400 h 784"/>
                <a:gd name="T8" fmla="*/ 395 w 772"/>
                <a:gd name="T9" fmla="*/ 400 h 784"/>
                <a:gd name="T10" fmla="*/ 583 w 772"/>
                <a:gd name="T11" fmla="*/ 727 h 784"/>
                <a:gd name="T12" fmla="*/ 403 w 772"/>
                <a:gd name="T13" fmla="*/ 776 h 784"/>
                <a:gd name="T14" fmla="*/ 46 w 772"/>
                <a:gd name="T15" fmla="*/ 543 h 784"/>
                <a:gd name="T16" fmla="*/ 111 w 772"/>
                <a:gd name="T17" fmla="*/ 596 h 784"/>
                <a:gd name="T18" fmla="*/ 270 w 772"/>
                <a:gd name="T19" fmla="*/ 586 h 784"/>
                <a:gd name="T20" fmla="*/ 309 w 772"/>
                <a:gd name="T21" fmla="*/ 547 h 784"/>
                <a:gd name="T22" fmla="*/ 259 w 772"/>
                <a:gd name="T23" fmla="*/ 484 h 784"/>
                <a:gd name="T24" fmla="*/ 208 w 772"/>
                <a:gd name="T25" fmla="*/ 478 h 784"/>
                <a:gd name="T26" fmla="*/ 216 w 772"/>
                <a:gd name="T27" fmla="*/ 521 h 784"/>
                <a:gd name="T28" fmla="*/ 151 w 772"/>
                <a:gd name="T29" fmla="*/ 536 h 784"/>
                <a:gd name="T30" fmla="*/ 80 w 772"/>
                <a:gd name="T31" fmla="*/ 515 h 784"/>
                <a:gd name="T32" fmla="*/ 83 w 772"/>
                <a:gd name="T33" fmla="*/ 488 h 784"/>
                <a:gd name="T34" fmla="*/ 157 w 772"/>
                <a:gd name="T35" fmla="*/ 402 h 784"/>
                <a:gd name="T36" fmla="*/ 238 w 772"/>
                <a:gd name="T37" fmla="*/ 351 h 784"/>
                <a:gd name="T38" fmla="*/ 314 w 772"/>
                <a:gd name="T39" fmla="*/ 244 h 784"/>
                <a:gd name="T40" fmla="*/ 278 w 772"/>
                <a:gd name="T41" fmla="*/ 182 h 784"/>
                <a:gd name="T42" fmla="*/ 98 w 772"/>
                <a:gd name="T43" fmla="*/ 208 h 784"/>
                <a:gd name="T44" fmla="*/ 78 w 772"/>
                <a:gd name="T45" fmla="*/ 191 h 784"/>
                <a:gd name="T46" fmla="*/ 17 w 772"/>
                <a:gd name="T47" fmla="*/ 346 h 784"/>
                <a:gd name="T48" fmla="*/ 32 w 772"/>
                <a:gd name="T49" fmla="*/ 193 h 784"/>
                <a:gd name="T50" fmla="*/ 81 w 772"/>
                <a:gd name="T51" fmla="*/ 186 h 784"/>
                <a:gd name="T52" fmla="*/ 258 w 772"/>
                <a:gd name="T53" fmla="*/ 47 h 784"/>
                <a:gd name="T54" fmla="*/ 292 w 772"/>
                <a:gd name="T55" fmla="*/ 386 h 784"/>
                <a:gd name="T56" fmla="*/ 245 w 772"/>
                <a:gd name="T57" fmla="*/ 430 h 784"/>
                <a:gd name="T58" fmla="*/ 348 w 772"/>
                <a:gd name="T59" fmla="*/ 481 h 784"/>
                <a:gd name="T60" fmla="*/ 350 w 772"/>
                <a:gd name="T61" fmla="*/ 421 h 784"/>
                <a:gd name="T62" fmla="*/ 292 w 772"/>
                <a:gd name="T63" fmla="*/ 386 h 784"/>
                <a:gd name="T64" fmla="*/ 137 w 772"/>
                <a:gd name="T65" fmla="*/ 454 h 784"/>
                <a:gd name="T66" fmla="*/ 129 w 772"/>
                <a:gd name="T67" fmla="*/ 495 h 784"/>
                <a:gd name="T68" fmla="*/ 166 w 772"/>
                <a:gd name="T69" fmla="*/ 516 h 784"/>
                <a:gd name="T70" fmla="*/ 214 w 772"/>
                <a:gd name="T71" fmla="*/ 442 h 784"/>
                <a:gd name="T72" fmla="*/ 137 w 772"/>
                <a:gd name="T73" fmla="*/ 45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2" h="784">
                  <a:moveTo>
                    <a:pt x="258" y="47"/>
                  </a:moveTo>
                  <a:cubicBezTo>
                    <a:pt x="376" y="0"/>
                    <a:pt x="518" y="19"/>
                    <a:pt x="619" y="96"/>
                  </a:cubicBezTo>
                  <a:cubicBezTo>
                    <a:pt x="677" y="136"/>
                    <a:pt x="716" y="196"/>
                    <a:pt x="744" y="259"/>
                  </a:cubicBezTo>
                  <a:cubicBezTo>
                    <a:pt x="762" y="304"/>
                    <a:pt x="768" y="352"/>
                    <a:pt x="772" y="400"/>
                  </a:cubicBezTo>
                  <a:cubicBezTo>
                    <a:pt x="646" y="400"/>
                    <a:pt x="520" y="400"/>
                    <a:pt x="395" y="400"/>
                  </a:cubicBezTo>
                  <a:cubicBezTo>
                    <a:pt x="457" y="510"/>
                    <a:pt x="520" y="618"/>
                    <a:pt x="583" y="727"/>
                  </a:cubicBezTo>
                  <a:cubicBezTo>
                    <a:pt x="527" y="755"/>
                    <a:pt x="466" y="778"/>
                    <a:pt x="403" y="776"/>
                  </a:cubicBezTo>
                  <a:cubicBezTo>
                    <a:pt x="251" y="784"/>
                    <a:pt x="100" y="686"/>
                    <a:pt x="46" y="543"/>
                  </a:cubicBezTo>
                  <a:cubicBezTo>
                    <a:pt x="65" y="564"/>
                    <a:pt x="80" y="594"/>
                    <a:pt x="111" y="596"/>
                  </a:cubicBezTo>
                  <a:cubicBezTo>
                    <a:pt x="164" y="606"/>
                    <a:pt x="217" y="590"/>
                    <a:pt x="270" y="586"/>
                  </a:cubicBezTo>
                  <a:cubicBezTo>
                    <a:pt x="290" y="585"/>
                    <a:pt x="309" y="568"/>
                    <a:pt x="309" y="547"/>
                  </a:cubicBezTo>
                  <a:cubicBezTo>
                    <a:pt x="309" y="518"/>
                    <a:pt x="281" y="498"/>
                    <a:pt x="259" y="484"/>
                  </a:cubicBezTo>
                  <a:cubicBezTo>
                    <a:pt x="244" y="472"/>
                    <a:pt x="225" y="476"/>
                    <a:pt x="208" y="478"/>
                  </a:cubicBezTo>
                  <a:cubicBezTo>
                    <a:pt x="213" y="491"/>
                    <a:pt x="227" y="507"/>
                    <a:pt x="216" y="521"/>
                  </a:cubicBezTo>
                  <a:cubicBezTo>
                    <a:pt x="201" y="540"/>
                    <a:pt x="172" y="534"/>
                    <a:pt x="151" y="536"/>
                  </a:cubicBezTo>
                  <a:cubicBezTo>
                    <a:pt x="127" y="533"/>
                    <a:pt x="99" y="532"/>
                    <a:pt x="80" y="515"/>
                  </a:cubicBezTo>
                  <a:cubicBezTo>
                    <a:pt x="71" y="508"/>
                    <a:pt x="76" y="495"/>
                    <a:pt x="83" y="488"/>
                  </a:cubicBezTo>
                  <a:cubicBezTo>
                    <a:pt x="110" y="461"/>
                    <a:pt x="135" y="433"/>
                    <a:pt x="157" y="402"/>
                  </a:cubicBezTo>
                  <a:cubicBezTo>
                    <a:pt x="180" y="379"/>
                    <a:pt x="217" y="377"/>
                    <a:pt x="238" y="351"/>
                  </a:cubicBezTo>
                  <a:cubicBezTo>
                    <a:pt x="266" y="318"/>
                    <a:pt x="294" y="283"/>
                    <a:pt x="314" y="244"/>
                  </a:cubicBezTo>
                  <a:cubicBezTo>
                    <a:pt x="328" y="218"/>
                    <a:pt x="306" y="185"/>
                    <a:pt x="278" y="182"/>
                  </a:cubicBezTo>
                  <a:cubicBezTo>
                    <a:pt x="217" y="177"/>
                    <a:pt x="156" y="187"/>
                    <a:pt x="98" y="208"/>
                  </a:cubicBezTo>
                  <a:cubicBezTo>
                    <a:pt x="91" y="202"/>
                    <a:pt x="85" y="196"/>
                    <a:pt x="78" y="191"/>
                  </a:cubicBezTo>
                  <a:cubicBezTo>
                    <a:pt x="47" y="238"/>
                    <a:pt x="31" y="292"/>
                    <a:pt x="17" y="346"/>
                  </a:cubicBezTo>
                  <a:cubicBezTo>
                    <a:pt x="12" y="295"/>
                    <a:pt x="0" y="238"/>
                    <a:pt x="32" y="193"/>
                  </a:cubicBezTo>
                  <a:cubicBezTo>
                    <a:pt x="44" y="177"/>
                    <a:pt x="65" y="182"/>
                    <a:pt x="81" y="186"/>
                  </a:cubicBezTo>
                  <a:cubicBezTo>
                    <a:pt x="126" y="124"/>
                    <a:pt x="186" y="73"/>
                    <a:pt x="258" y="47"/>
                  </a:cubicBezTo>
                  <a:close/>
                  <a:moveTo>
                    <a:pt x="292" y="386"/>
                  </a:moveTo>
                  <a:cubicBezTo>
                    <a:pt x="271" y="393"/>
                    <a:pt x="261" y="416"/>
                    <a:pt x="245" y="430"/>
                  </a:cubicBezTo>
                  <a:cubicBezTo>
                    <a:pt x="278" y="451"/>
                    <a:pt x="310" y="472"/>
                    <a:pt x="348" y="481"/>
                  </a:cubicBezTo>
                  <a:cubicBezTo>
                    <a:pt x="357" y="463"/>
                    <a:pt x="366" y="438"/>
                    <a:pt x="350" y="421"/>
                  </a:cubicBezTo>
                  <a:cubicBezTo>
                    <a:pt x="334" y="405"/>
                    <a:pt x="316" y="386"/>
                    <a:pt x="292" y="386"/>
                  </a:cubicBezTo>
                  <a:close/>
                  <a:moveTo>
                    <a:pt x="137" y="454"/>
                  </a:moveTo>
                  <a:cubicBezTo>
                    <a:pt x="121" y="461"/>
                    <a:pt x="132" y="482"/>
                    <a:pt x="129" y="495"/>
                  </a:cubicBezTo>
                  <a:cubicBezTo>
                    <a:pt x="141" y="502"/>
                    <a:pt x="153" y="509"/>
                    <a:pt x="166" y="516"/>
                  </a:cubicBezTo>
                  <a:cubicBezTo>
                    <a:pt x="185" y="493"/>
                    <a:pt x="206" y="471"/>
                    <a:pt x="214" y="442"/>
                  </a:cubicBezTo>
                  <a:cubicBezTo>
                    <a:pt x="188" y="442"/>
                    <a:pt x="157" y="433"/>
                    <a:pt x="137" y="4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8" name="Freeform 6"/>
            <p:cNvSpPr>
              <a:spLocks noEditPoints="1"/>
            </p:cNvSpPr>
            <p:nvPr userDrawn="1"/>
          </p:nvSpPr>
          <p:spPr bwMode="auto">
            <a:xfrm>
              <a:off x="1376305" y="373523"/>
              <a:ext cx="292717" cy="284219"/>
            </a:xfrm>
            <a:custGeom>
              <a:avLst/>
              <a:gdLst>
                <a:gd name="T0" fmla="*/ 81 w 807"/>
                <a:gd name="T1" fmla="*/ 168 h 783"/>
                <a:gd name="T2" fmla="*/ 456 w 807"/>
                <a:gd name="T3" fmla="*/ 29 h 783"/>
                <a:gd name="T4" fmla="*/ 643 w 807"/>
                <a:gd name="T5" fmla="*/ 130 h 783"/>
                <a:gd name="T6" fmla="*/ 744 w 807"/>
                <a:gd name="T7" fmla="*/ 209 h 783"/>
                <a:gd name="T8" fmla="*/ 728 w 807"/>
                <a:gd name="T9" fmla="*/ 252 h 783"/>
                <a:gd name="T10" fmla="*/ 746 w 807"/>
                <a:gd name="T11" fmla="*/ 303 h 783"/>
                <a:gd name="T12" fmla="*/ 793 w 807"/>
                <a:gd name="T13" fmla="*/ 333 h 783"/>
                <a:gd name="T14" fmla="*/ 757 w 807"/>
                <a:gd name="T15" fmla="*/ 367 h 783"/>
                <a:gd name="T16" fmla="*/ 744 w 807"/>
                <a:gd name="T17" fmla="*/ 311 h 783"/>
                <a:gd name="T18" fmla="*/ 567 w 807"/>
                <a:gd name="T19" fmla="*/ 357 h 783"/>
                <a:gd name="T20" fmla="*/ 511 w 807"/>
                <a:gd name="T21" fmla="*/ 295 h 783"/>
                <a:gd name="T22" fmla="*/ 530 w 807"/>
                <a:gd name="T23" fmla="*/ 263 h 783"/>
                <a:gd name="T24" fmla="*/ 578 w 807"/>
                <a:gd name="T25" fmla="*/ 249 h 783"/>
                <a:gd name="T26" fmla="*/ 573 w 807"/>
                <a:gd name="T27" fmla="*/ 200 h 783"/>
                <a:gd name="T28" fmla="*/ 509 w 807"/>
                <a:gd name="T29" fmla="*/ 178 h 783"/>
                <a:gd name="T30" fmla="*/ 436 w 807"/>
                <a:gd name="T31" fmla="*/ 279 h 783"/>
                <a:gd name="T32" fmla="*/ 424 w 807"/>
                <a:gd name="T33" fmla="*/ 322 h 783"/>
                <a:gd name="T34" fmla="*/ 488 w 807"/>
                <a:gd name="T35" fmla="*/ 320 h 783"/>
                <a:gd name="T36" fmla="*/ 443 w 807"/>
                <a:gd name="T37" fmla="*/ 394 h 783"/>
                <a:gd name="T38" fmla="*/ 380 w 807"/>
                <a:gd name="T39" fmla="*/ 491 h 783"/>
                <a:gd name="T40" fmla="*/ 398 w 807"/>
                <a:gd name="T41" fmla="*/ 492 h 783"/>
                <a:gd name="T42" fmla="*/ 426 w 807"/>
                <a:gd name="T43" fmla="*/ 439 h 783"/>
                <a:gd name="T44" fmla="*/ 450 w 807"/>
                <a:gd name="T45" fmla="*/ 471 h 783"/>
                <a:gd name="T46" fmla="*/ 467 w 807"/>
                <a:gd name="T47" fmla="*/ 460 h 783"/>
                <a:gd name="T48" fmla="*/ 472 w 807"/>
                <a:gd name="T49" fmla="*/ 585 h 783"/>
                <a:gd name="T50" fmla="*/ 510 w 807"/>
                <a:gd name="T51" fmla="*/ 624 h 783"/>
                <a:gd name="T52" fmla="*/ 526 w 807"/>
                <a:gd name="T53" fmla="*/ 532 h 783"/>
                <a:gd name="T54" fmla="*/ 527 w 807"/>
                <a:gd name="T55" fmla="*/ 444 h 783"/>
                <a:gd name="T56" fmla="*/ 509 w 807"/>
                <a:gd name="T57" fmla="*/ 404 h 783"/>
                <a:gd name="T58" fmla="*/ 537 w 807"/>
                <a:gd name="T59" fmla="*/ 372 h 783"/>
                <a:gd name="T60" fmla="*/ 596 w 807"/>
                <a:gd name="T61" fmla="*/ 427 h 783"/>
                <a:gd name="T62" fmla="*/ 669 w 807"/>
                <a:gd name="T63" fmla="*/ 382 h 783"/>
                <a:gd name="T64" fmla="*/ 666 w 807"/>
                <a:gd name="T65" fmla="*/ 556 h 783"/>
                <a:gd name="T66" fmla="*/ 622 w 807"/>
                <a:gd name="T67" fmla="*/ 566 h 783"/>
                <a:gd name="T68" fmla="*/ 618 w 807"/>
                <a:gd name="T69" fmla="*/ 593 h 783"/>
                <a:gd name="T70" fmla="*/ 682 w 807"/>
                <a:gd name="T71" fmla="*/ 626 h 783"/>
                <a:gd name="T72" fmla="*/ 369 w 807"/>
                <a:gd name="T73" fmla="*/ 776 h 783"/>
                <a:gd name="T74" fmla="*/ 191 w 807"/>
                <a:gd name="T75" fmla="*/ 728 h 783"/>
                <a:gd name="T76" fmla="*/ 228 w 807"/>
                <a:gd name="T77" fmla="*/ 660 h 783"/>
                <a:gd name="T78" fmla="*/ 377 w 807"/>
                <a:gd name="T79" fmla="*/ 400 h 783"/>
                <a:gd name="T80" fmla="*/ 0 w 807"/>
                <a:gd name="T81" fmla="*/ 400 h 783"/>
                <a:gd name="T82" fmla="*/ 81 w 807"/>
                <a:gd name="T83" fmla="*/ 168 h 783"/>
                <a:gd name="T84" fmla="*/ 598 w 807"/>
                <a:gd name="T85" fmla="*/ 228 h 783"/>
                <a:gd name="T86" fmla="*/ 621 w 807"/>
                <a:gd name="T87" fmla="*/ 279 h 783"/>
                <a:gd name="T88" fmla="*/ 658 w 807"/>
                <a:gd name="T89" fmla="*/ 285 h 783"/>
                <a:gd name="T90" fmla="*/ 678 w 807"/>
                <a:gd name="T91" fmla="*/ 254 h 783"/>
                <a:gd name="T92" fmla="*/ 721 w 807"/>
                <a:gd name="T93" fmla="*/ 241 h 783"/>
                <a:gd name="T94" fmla="*/ 697 w 807"/>
                <a:gd name="T95" fmla="*/ 196 h 783"/>
                <a:gd name="T96" fmla="*/ 598 w 807"/>
                <a:gd name="T97" fmla="*/ 228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7" h="783">
                  <a:moveTo>
                    <a:pt x="81" y="168"/>
                  </a:moveTo>
                  <a:cubicBezTo>
                    <a:pt x="166" y="54"/>
                    <a:pt x="318" y="0"/>
                    <a:pt x="456" y="29"/>
                  </a:cubicBezTo>
                  <a:cubicBezTo>
                    <a:pt x="526" y="44"/>
                    <a:pt x="592" y="80"/>
                    <a:pt x="643" y="130"/>
                  </a:cubicBezTo>
                  <a:cubicBezTo>
                    <a:pt x="673" y="160"/>
                    <a:pt x="696" y="207"/>
                    <a:pt x="744" y="209"/>
                  </a:cubicBezTo>
                  <a:cubicBezTo>
                    <a:pt x="740" y="224"/>
                    <a:pt x="732" y="238"/>
                    <a:pt x="728" y="252"/>
                  </a:cubicBezTo>
                  <a:cubicBezTo>
                    <a:pt x="728" y="270"/>
                    <a:pt x="738" y="287"/>
                    <a:pt x="746" y="303"/>
                  </a:cubicBezTo>
                  <a:cubicBezTo>
                    <a:pt x="760" y="315"/>
                    <a:pt x="779" y="320"/>
                    <a:pt x="793" y="333"/>
                  </a:cubicBezTo>
                  <a:cubicBezTo>
                    <a:pt x="807" y="362"/>
                    <a:pt x="773" y="361"/>
                    <a:pt x="757" y="367"/>
                  </a:cubicBezTo>
                  <a:cubicBezTo>
                    <a:pt x="753" y="348"/>
                    <a:pt x="749" y="329"/>
                    <a:pt x="744" y="311"/>
                  </a:cubicBezTo>
                  <a:cubicBezTo>
                    <a:pt x="682" y="310"/>
                    <a:pt x="625" y="337"/>
                    <a:pt x="567" y="357"/>
                  </a:cubicBezTo>
                  <a:cubicBezTo>
                    <a:pt x="559" y="329"/>
                    <a:pt x="541" y="302"/>
                    <a:pt x="511" y="295"/>
                  </a:cubicBezTo>
                  <a:cubicBezTo>
                    <a:pt x="517" y="285"/>
                    <a:pt x="523" y="274"/>
                    <a:pt x="530" y="263"/>
                  </a:cubicBezTo>
                  <a:cubicBezTo>
                    <a:pt x="547" y="263"/>
                    <a:pt x="567" y="265"/>
                    <a:pt x="578" y="249"/>
                  </a:cubicBezTo>
                  <a:cubicBezTo>
                    <a:pt x="594" y="236"/>
                    <a:pt x="588" y="211"/>
                    <a:pt x="573" y="200"/>
                  </a:cubicBezTo>
                  <a:cubicBezTo>
                    <a:pt x="555" y="185"/>
                    <a:pt x="531" y="182"/>
                    <a:pt x="509" y="178"/>
                  </a:cubicBezTo>
                  <a:cubicBezTo>
                    <a:pt x="487" y="214"/>
                    <a:pt x="461" y="246"/>
                    <a:pt x="436" y="279"/>
                  </a:cubicBezTo>
                  <a:cubicBezTo>
                    <a:pt x="427" y="292"/>
                    <a:pt x="427" y="308"/>
                    <a:pt x="424" y="322"/>
                  </a:cubicBezTo>
                  <a:cubicBezTo>
                    <a:pt x="446" y="322"/>
                    <a:pt x="467" y="321"/>
                    <a:pt x="488" y="320"/>
                  </a:cubicBezTo>
                  <a:cubicBezTo>
                    <a:pt x="479" y="348"/>
                    <a:pt x="463" y="373"/>
                    <a:pt x="443" y="394"/>
                  </a:cubicBezTo>
                  <a:cubicBezTo>
                    <a:pt x="418" y="424"/>
                    <a:pt x="399" y="458"/>
                    <a:pt x="380" y="491"/>
                  </a:cubicBezTo>
                  <a:cubicBezTo>
                    <a:pt x="386" y="492"/>
                    <a:pt x="392" y="492"/>
                    <a:pt x="398" y="492"/>
                  </a:cubicBezTo>
                  <a:cubicBezTo>
                    <a:pt x="407" y="475"/>
                    <a:pt x="417" y="457"/>
                    <a:pt x="426" y="439"/>
                  </a:cubicBezTo>
                  <a:cubicBezTo>
                    <a:pt x="436" y="448"/>
                    <a:pt x="446" y="458"/>
                    <a:pt x="450" y="471"/>
                  </a:cubicBezTo>
                  <a:cubicBezTo>
                    <a:pt x="455" y="467"/>
                    <a:pt x="461" y="464"/>
                    <a:pt x="467" y="460"/>
                  </a:cubicBezTo>
                  <a:cubicBezTo>
                    <a:pt x="471" y="502"/>
                    <a:pt x="461" y="544"/>
                    <a:pt x="472" y="585"/>
                  </a:cubicBezTo>
                  <a:cubicBezTo>
                    <a:pt x="477" y="604"/>
                    <a:pt x="496" y="613"/>
                    <a:pt x="510" y="624"/>
                  </a:cubicBezTo>
                  <a:cubicBezTo>
                    <a:pt x="535" y="599"/>
                    <a:pt x="528" y="563"/>
                    <a:pt x="526" y="532"/>
                  </a:cubicBezTo>
                  <a:cubicBezTo>
                    <a:pt x="522" y="503"/>
                    <a:pt x="527" y="473"/>
                    <a:pt x="527" y="444"/>
                  </a:cubicBezTo>
                  <a:cubicBezTo>
                    <a:pt x="524" y="430"/>
                    <a:pt x="513" y="418"/>
                    <a:pt x="509" y="404"/>
                  </a:cubicBezTo>
                  <a:cubicBezTo>
                    <a:pt x="514" y="391"/>
                    <a:pt x="528" y="383"/>
                    <a:pt x="537" y="372"/>
                  </a:cubicBezTo>
                  <a:cubicBezTo>
                    <a:pt x="553" y="393"/>
                    <a:pt x="562" y="434"/>
                    <a:pt x="596" y="427"/>
                  </a:cubicBezTo>
                  <a:cubicBezTo>
                    <a:pt x="620" y="412"/>
                    <a:pt x="643" y="395"/>
                    <a:pt x="669" y="382"/>
                  </a:cubicBezTo>
                  <a:cubicBezTo>
                    <a:pt x="673" y="440"/>
                    <a:pt x="679" y="499"/>
                    <a:pt x="666" y="556"/>
                  </a:cubicBezTo>
                  <a:cubicBezTo>
                    <a:pt x="651" y="560"/>
                    <a:pt x="637" y="563"/>
                    <a:pt x="622" y="566"/>
                  </a:cubicBezTo>
                  <a:cubicBezTo>
                    <a:pt x="621" y="575"/>
                    <a:pt x="619" y="584"/>
                    <a:pt x="618" y="593"/>
                  </a:cubicBezTo>
                  <a:cubicBezTo>
                    <a:pt x="638" y="606"/>
                    <a:pt x="659" y="617"/>
                    <a:pt x="682" y="626"/>
                  </a:cubicBezTo>
                  <a:cubicBezTo>
                    <a:pt x="608" y="721"/>
                    <a:pt x="490" y="783"/>
                    <a:pt x="369" y="776"/>
                  </a:cubicBezTo>
                  <a:cubicBezTo>
                    <a:pt x="306" y="778"/>
                    <a:pt x="246" y="756"/>
                    <a:pt x="191" y="728"/>
                  </a:cubicBezTo>
                  <a:cubicBezTo>
                    <a:pt x="203" y="705"/>
                    <a:pt x="215" y="682"/>
                    <a:pt x="228" y="660"/>
                  </a:cubicBezTo>
                  <a:cubicBezTo>
                    <a:pt x="279" y="574"/>
                    <a:pt x="328" y="487"/>
                    <a:pt x="377" y="400"/>
                  </a:cubicBezTo>
                  <a:cubicBezTo>
                    <a:pt x="251" y="400"/>
                    <a:pt x="126" y="400"/>
                    <a:pt x="0" y="400"/>
                  </a:cubicBezTo>
                  <a:cubicBezTo>
                    <a:pt x="3" y="317"/>
                    <a:pt x="28" y="234"/>
                    <a:pt x="81" y="168"/>
                  </a:cubicBezTo>
                  <a:close/>
                  <a:moveTo>
                    <a:pt x="598" y="228"/>
                  </a:moveTo>
                  <a:cubicBezTo>
                    <a:pt x="602" y="246"/>
                    <a:pt x="608" y="265"/>
                    <a:pt x="621" y="279"/>
                  </a:cubicBezTo>
                  <a:cubicBezTo>
                    <a:pt x="632" y="286"/>
                    <a:pt x="646" y="282"/>
                    <a:pt x="658" y="285"/>
                  </a:cubicBezTo>
                  <a:cubicBezTo>
                    <a:pt x="664" y="274"/>
                    <a:pt x="670" y="263"/>
                    <a:pt x="678" y="254"/>
                  </a:cubicBezTo>
                  <a:cubicBezTo>
                    <a:pt x="691" y="244"/>
                    <a:pt x="707" y="245"/>
                    <a:pt x="721" y="241"/>
                  </a:cubicBezTo>
                  <a:cubicBezTo>
                    <a:pt x="713" y="226"/>
                    <a:pt x="705" y="211"/>
                    <a:pt x="697" y="196"/>
                  </a:cubicBezTo>
                  <a:cubicBezTo>
                    <a:pt x="663" y="206"/>
                    <a:pt x="629" y="214"/>
                    <a:pt x="598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99" name="Freeform 16"/>
            <p:cNvSpPr/>
            <p:nvPr userDrawn="1"/>
          </p:nvSpPr>
          <p:spPr bwMode="auto">
            <a:xfrm>
              <a:off x="1083116" y="448591"/>
              <a:ext cx="25023" cy="17469"/>
            </a:xfrm>
            <a:custGeom>
              <a:avLst/>
              <a:gdLst>
                <a:gd name="T0" fmla="*/ 0 w 70"/>
                <a:gd name="T1" fmla="*/ 12 h 48"/>
                <a:gd name="T2" fmla="*/ 70 w 70"/>
                <a:gd name="T3" fmla="*/ 0 h 48"/>
                <a:gd name="T4" fmla="*/ 52 w 70"/>
                <a:gd name="T5" fmla="*/ 45 h 48"/>
                <a:gd name="T6" fmla="*/ 3 w 70"/>
                <a:gd name="T7" fmla="*/ 48 h 48"/>
                <a:gd name="T8" fmla="*/ 0 w 70"/>
                <a:gd name="T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8">
                  <a:moveTo>
                    <a:pt x="0" y="12"/>
                  </a:moveTo>
                  <a:cubicBezTo>
                    <a:pt x="23" y="7"/>
                    <a:pt x="47" y="3"/>
                    <a:pt x="70" y="0"/>
                  </a:cubicBezTo>
                  <a:cubicBezTo>
                    <a:pt x="64" y="15"/>
                    <a:pt x="58" y="30"/>
                    <a:pt x="52" y="45"/>
                  </a:cubicBezTo>
                  <a:cubicBezTo>
                    <a:pt x="36" y="46"/>
                    <a:pt x="19" y="47"/>
                    <a:pt x="3" y="48"/>
                  </a:cubicBezTo>
                  <a:cubicBezTo>
                    <a:pt x="2" y="36"/>
                    <a:pt x="1" y="24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0" name="Freeform 18"/>
            <p:cNvSpPr/>
            <p:nvPr userDrawn="1"/>
          </p:nvSpPr>
          <p:spPr bwMode="auto">
            <a:xfrm>
              <a:off x="1060926" y="455673"/>
              <a:ext cx="7554" cy="19357"/>
            </a:xfrm>
            <a:custGeom>
              <a:avLst/>
              <a:gdLst>
                <a:gd name="T0" fmla="*/ 0 w 20"/>
                <a:gd name="T1" fmla="*/ 48 h 53"/>
                <a:gd name="T2" fmla="*/ 19 w 20"/>
                <a:gd name="T3" fmla="*/ 0 h 53"/>
                <a:gd name="T4" fmla="*/ 15 w 20"/>
                <a:gd name="T5" fmla="*/ 53 h 53"/>
                <a:gd name="T6" fmla="*/ 0 w 20"/>
                <a:gd name="T7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53">
                  <a:moveTo>
                    <a:pt x="0" y="48"/>
                  </a:moveTo>
                  <a:cubicBezTo>
                    <a:pt x="4" y="31"/>
                    <a:pt x="8" y="14"/>
                    <a:pt x="19" y="0"/>
                  </a:cubicBezTo>
                  <a:cubicBezTo>
                    <a:pt x="20" y="18"/>
                    <a:pt x="19" y="36"/>
                    <a:pt x="15" y="53"/>
                  </a:cubicBezTo>
                  <a:cubicBezTo>
                    <a:pt x="10" y="51"/>
                    <a:pt x="5" y="50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1" name="Freeform 19"/>
            <p:cNvSpPr/>
            <p:nvPr userDrawn="1"/>
          </p:nvSpPr>
          <p:spPr bwMode="auto">
            <a:xfrm>
              <a:off x="1079811" y="475502"/>
              <a:ext cx="14164" cy="16052"/>
            </a:xfrm>
            <a:custGeom>
              <a:avLst/>
              <a:gdLst>
                <a:gd name="T0" fmla="*/ 0 w 39"/>
                <a:gd name="T1" fmla="*/ 44 h 44"/>
                <a:gd name="T2" fmla="*/ 39 w 39"/>
                <a:gd name="T3" fmla="*/ 0 h 44"/>
                <a:gd name="T4" fmla="*/ 0 w 39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44">
                  <a:moveTo>
                    <a:pt x="0" y="44"/>
                  </a:moveTo>
                  <a:cubicBezTo>
                    <a:pt x="2" y="21"/>
                    <a:pt x="17" y="4"/>
                    <a:pt x="39" y="0"/>
                  </a:cubicBezTo>
                  <a:cubicBezTo>
                    <a:pt x="38" y="23"/>
                    <a:pt x="23" y="40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2" name="Freeform 21"/>
            <p:cNvSpPr/>
            <p:nvPr userDrawn="1"/>
          </p:nvSpPr>
          <p:spPr bwMode="auto">
            <a:xfrm>
              <a:off x="1029765" y="504302"/>
              <a:ext cx="26439" cy="42491"/>
            </a:xfrm>
            <a:custGeom>
              <a:avLst/>
              <a:gdLst>
                <a:gd name="T0" fmla="*/ 3 w 73"/>
                <a:gd name="T1" fmla="*/ 0 h 118"/>
                <a:gd name="T2" fmla="*/ 32 w 73"/>
                <a:gd name="T3" fmla="*/ 36 h 118"/>
                <a:gd name="T4" fmla="*/ 73 w 73"/>
                <a:gd name="T5" fmla="*/ 54 h 118"/>
                <a:gd name="T6" fmla="*/ 9 w 73"/>
                <a:gd name="T7" fmla="*/ 118 h 118"/>
                <a:gd name="T8" fmla="*/ 3 w 73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8">
                  <a:moveTo>
                    <a:pt x="3" y="0"/>
                  </a:moveTo>
                  <a:cubicBezTo>
                    <a:pt x="11" y="13"/>
                    <a:pt x="20" y="26"/>
                    <a:pt x="32" y="36"/>
                  </a:cubicBezTo>
                  <a:cubicBezTo>
                    <a:pt x="44" y="44"/>
                    <a:pt x="59" y="49"/>
                    <a:pt x="73" y="54"/>
                  </a:cubicBezTo>
                  <a:cubicBezTo>
                    <a:pt x="51" y="75"/>
                    <a:pt x="30" y="96"/>
                    <a:pt x="9" y="118"/>
                  </a:cubicBezTo>
                  <a:cubicBezTo>
                    <a:pt x="3" y="79"/>
                    <a:pt x="0" y="4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3" name="Freeform 23"/>
            <p:cNvSpPr/>
            <p:nvPr userDrawn="1"/>
          </p:nvSpPr>
          <p:spPr bwMode="auto">
            <a:xfrm>
              <a:off x="1636918" y="505718"/>
              <a:ext cx="15580" cy="53822"/>
            </a:xfrm>
            <a:custGeom>
              <a:avLst/>
              <a:gdLst>
                <a:gd name="T0" fmla="*/ 0 w 43"/>
                <a:gd name="T1" fmla="*/ 4 h 149"/>
                <a:gd name="T2" fmla="*/ 35 w 43"/>
                <a:gd name="T3" fmla="*/ 0 h 149"/>
                <a:gd name="T4" fmla="*/ 20 w 43"/>
                <a:gd name="T5" fmla="*/ 149 h 149"/>
                <a:gd name="T6" fmla="*/ 0 w 43"/>
                <a:gd name="T7" fmla="*/ 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49">
                  <a:moveTo>
                    <a:pt x="0" y="4"/>
                  </a:moveTo>
                  <a:cubicBezTo>
                    <a:pt x="12" y="2"/>
                    <a:pt x="23" y="1"/>
                    <a:pt x="35" y="0"/>
                  </a:cubicBezTo>
                  <a:cubicBezTo>
                    <a:pt x="43" y="50"/>
                    <a:pt x="33" y="101"/>
                    <a:pt x="20" y="149"/>
                  </a:cubicBezTo>
                  <a:cubicBezTo>
                    <a:pt x="19" y="100"/>
                    <a:pt x="18" y="5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4" name="Freeform 25"/>
            <p:cNvSpPr/>
            <p:nvPr userDrawn="1"/>
          </p:nvSpPr>
          <p:spPr bwMode="auto">
            <a:xfrm>
              <a:off x="1012769" y="547737"/>
              <a:ext cx="27856" cy="34937"/>
            </a:xfrm>
            <a:custGeom>
              <a:avLst/>
              <a:gdLst>
                <a:gd name="T0" fmla="*/ 5 w 76"/>
                <a:gd name="T1" fmla="*/ 55 h 96"/>
                <a:gd name="T2" fmla="*/ 57 w 76"/>
                <a:gd name="T3" fmla="*/ 0 h 96"/>
                <a:gd name="T4" fmla="*/ 76 w 76"/>
                <a:gd name="T5" fmla="*/ 68 h 96"/>
                <a:gd name="T6" fmla="*/ 33 w 76"/>
                <a:gd name="T7" fmla="*/ 90 h 96"/>
                <a:gd name="T8" fmla="*/ 5 w 76"/>
                <a:gd name="T9" fmla="*/ 5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6">
                  <a:moveTo>
                    <a:pt x="5" y="55"/>
                  </a:moveTo>
                  <a:cubicBezTo>
                    <a:pt x="19" y="34"/>
                    <a:pt x="40" y="19"/>
                    <a:pt x="57" y="0"/>
                  </a:cubicBezTo>
                  <a:cubicBezTo>
                    <a:pt x="62" y="23"/>
                    <a:pt x="69" y="46"/>
                    <a:pt x="76" y="68"/>
                  </a:cubicBezTo>
                  <a:cubicBezTo>
                    <a:pt x="63" y="76"/>
                    <a:pt x="51" y="96"/>
                    <a:pt x="33" y="90"/>
                  </a:cubicBezTo>
                  <a:cubicBezTo>
                    <a:pt x="16" y="88"/>
                    <a:pt x="0" y="73"/>
                    <a:pt x="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5" name="Freeform 28"/>
            <p:cNvSpPr/>
            <p:nvPr userDrawn="1"/>
          </p:nvSpPr>
          <p:spPr bwMode="auto">
            <a:xfrm>
              <a:off x="1624171" y="567094"/>
              <a:ext cx="18413" cy="33049"/>
            </a:xfrm>
            <a:custGeom>
              <a:avLst/>
              <a:gdLst>
                <a:gd name="T0" fmla="*/ 0 w 51"/>
                <a:gd name="T1" fmla="*/ 91 h 91"/>
                <a:gd name="T2" fmla="*/ 49 w 51"/>
                <a:gd name="T3" fmla="*/ 0 h 91"/>
                <a:gd name="T4" fmla="*/ 43 w 51"/>
                <a:gd name="T5" fmla="*/ 77 h 91"/>
                <a:gd name="T6" fmla="*/ 0 w 51"/>
                <a:gd name="T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91">
                  <a:moveTo>
                    <a:pt x="0" y="91"/>
                  </a:moveTo>
                  <a:cubicBezTo>
                    <a:pt x="16" y="61"/>
                    <a:pt x="34" y="32"/>
                    <a:pt x="49" y="0"/>
                  </a:cubicBezTo>
                  <a:cubicBezTo>
                    <a:pt x="47" y="26"/>
                    <a:pt x="51" y="52"/>
                    <a:pt x="43" y="77"/>
                  </a:cubicBezTo>
                  <a:cubicBezTo>
                    <a:pt x="35" y="91"/>
                    <a:pt x="14" y="88"/>
                    <a:pt x="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6" name="Freeform 51"/>
            <p:cNvSpPr/>
            <p:nvPr userDrawn="1"/>
          </p:nvSpPr>
          <p:spPr bwMode="auto">
            <a:xfrm>
              <a:off x="1200675" y="699762"/>
              <a:ext cx="278554" cy="243616"/>
            </a:xfrm>
            <a:custGeom>
              <a:avLst/>
              <a:gdLst>
                <a:gd name="T0" fmla="*/ 9 w 768"/>
                <a:gd name="T1" fmla="*/ 341 h 671"/>
                <a:gd name="T2" fmla="*/ 196 w 768"/>
                <a:gd name="T3" fmla="*/ 0 h 671"/>
                <a:gd name="T4" fmla="*/ 386 w 768"/>
                <a:gd name="T5" fmla="*/ 327 h 671"/>
                <a:gd name="T6" fmla="*/ 574 w 768"/>
                <a:gd name="T7" fmla="*/ 1 h 671"/>
                <a:gd name="T8" fmla="*/ 697 w 768"/>
                <a:gd name="T9" fmla="*/ 117 h 671"/>
                <a:gd name="T10" fmla="*/ 760 w 768"/>
                <a:gd name="T11" fmla="*/ 376 h 671"/>
                <a:gd name="T12" fmla="*/ 676 w 768"/>
                <a:gd name="T13" fmla="*/ 568 h 671"/>
                <a:gd name="T14" fmla="*/ 546 w 768"/>
                <a:gd name="T15" fmla="*/ 671 h 671"/>
                <a:gd name="T16" fmla="*/ 546 w 768"/>
                <a:gd name="T17" fmla="*/ 569 h 671"/>
                <a:gd name="T18" fmla="*/ 558 w 768"/>
                <a:gd name="T19" fmla="*/ 377 h 671"/>
                <a:gd name="T20" fmla="*/ 503 w 768"/>
                <a:gd name="T21" fmla="*/ 363 h 671"/>
                <a:gd name="T22" fmla="*/ 386 w 768"/>
                <a:gd name="T23" fmla="*/ 382 h 671"/>
                <a:gd name="T24" fmla="*/ 338 w 768"/>
                <a:gd name="T25" fmla="*/ 358 h 671"/>
                <a:gd name="T26" fmla="*/ 248 w 768"/>
                <a:gd name="T27" fmla="*/ 389 h 671"/>
                <a:gd name="T28" fmla="*/ 223 w 768"/>
                <a:gd name="T29" fmla="*/ 423 h 671"/>
                <a:gd name="T30" fmla="*/ 225 w 768"/>
                <a:gd name="T31" fmla="*/ 671 h 671"/>
                <a:gd name="T32" fmla="*/ 9 w 768"/>
                <a:gd name="T33" fmla="*/ 34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68" h="671">
                  <a:moveTo>
                    <a:pt x="9" y="341"/>
                  </a:moveTo>
                  <a:cubicBezTo>
                    <a:pt x="0" y="204"/>
                    <a:pt x="79" y="70"/>
                    <a:pt x="196" y="0"/>
                  </a:cubicBezTo>
                  <a:cubicBezTo>
                    <a:pt x="260" y="109"/>
                    <a:pt x="320" y="220"/>
                    <a:pt x="386" y="327"/>
                  </a:cubicBezTo>
                  <a:cubicBezTo>
                    <a:pt x="449" y="219"/>
                    <a:pt x="512" y="110"/>
                    <a:pt x="574" y="1"/>
                  </a:cubicBezTo>
                  <a:cubicBezTo>
                    <a:pt x="621" y="32"/>
                    <a:pt x="667" y="68"/>
                    <a:pt x="697" y="117"/>
                  </a:cubicBezTo>
                  <a:cubicBezTo>
                    <a:pt x="750" y="191"/>
                    <a:pt x="768" y="286"/>
                    <a:pt x="760" y="376"/>
                  </a:cubicBezTo>
                  <a:cubicBezTo>
                    <a:pt x="749" y="446"/>
                    <a:pt x="722" y="514"/>
                    <a:pt x="676" y="568"/>
                  </a:cubicBezTo>
                  <a:cubicBezTo>
                    <a:pt x="642" y="612"/>
                    <a:pt x="595" y="645"/>
                    <a:pt x="546" y="671"/>
                  </a:cubicBezTo>
                  <a:cubicBezTo>
                    <a:pt x="546" y="637"/>
                    <a:pt x="547" y="603"/>
                    <a:pt x="546" y="569"/>
                  </a:cubicBezTo>
                  <a:cubicBezTo>
                    <a:pt x="542" y="505"/>
                    <a:pt x="558" y="441"/>
                    <a:pt x="558" y="377"/>
                  </a:cubicBezTo>
                  <a:cubicBezTo>
                    <a:pt x="540" y="371"/>
                    <a:pt x="522" y="365"/>
                    <a:pt x="503" y="363"/>
                  </a:cubicBezTo>
                  <a:cubicBezTo>
                    <a:pt x="463" y="359"/>
                    <a:pt x="427" y="387"/>
                    <a:pt x="386" y="382"/>
                  </a:cubicBezTo>
                  <a:cubicBezTo>
                    <a:pt x="370" y="374"/>
                    <a:pt x="357" y="357"/>
                    <a:pt x="338" y="358"/>
                  </a:cubicBezTo>
                  <a:cubicBezTo>
                    <a:pt x="307" y="366"/>
                    <a:pt x="277" y="376"/>
                    <a:pt x="248" y="389"/>
                  </a:cubicBezTo>
                  <a:cubicBezTo>
                    <a:pt x="236" y="396"/>
                    <a:pt x="219" y="405"/>
                    <a:pt x="223" y="423"/>
                  </a:cubicBezTo>
                  <a:cubicBezTo>
                    <a:pt x="218" y="506"/>
                    <a:pt x="229" y="588"/>
                    <a:pt x="225" y="671"/>
                  </a:cubicBezTo>
                  <a:cubicBezTo>
                    <a:pt x="99" y="612"/>
                    <a:pt x="9" y="481"/>
                    <a:pt x="9" y="3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7" name="Freeform 72"/>
            <p:cNvSpPr/>
            <p:nvPr userDrawn="1"/>
          </p:nvSpPr>
          <p:spPr bwMode="auto">
            <a:xfrm>
              <a:off x="1302654" y="838094"/>
              <a:ext cx="16052" cy="28800"/>
            </a:xfrm>
            <a:custGeom>
              <a:avLst/>
              <a:gdLst>
                <a:gd name="T0" fmla="*/ 0 w 44"/>
                <a:gd name="T1" fmla="*/ 79 h 79"/>
                <a:gd name="T2" fmla="*/ 42 w 44"/>
                <a:gd name="T3" fmla="*/ 0 h 79"/>
                <a:gd name="T4" fmla="*/ 0 w 44"/>
                <a:gd name="T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79">
                  <a:moveTo>
                    <a:pt x="0" y="79"/>
                  </a:moveTo>
                  <a:cubicBezTo>
                    <a:pt x="17" y="54"/>
                    <a:pt x="16" y="19"/>
                    <a:pt x="42" y="0"/>
                  </a:cubicBezTo>
                  <a:cubicBezTo>
                    <a:pt x="44" y="32"/>
                    <a:pt x="31" y="66"/>
                    <a:pt x="0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8" name="Freeform 73"/>
            <p:cNvSpPr/>
            <p:nvPr userDrawn="1"/>
          </p:nvSpPr>
          <p:spPr bwMode="auto">
            <a:xfrm>
              <a:off x="1356948" y="839038"/>
              <a:ext cx="25967" cy="20302"/>
            </a:xfrm>
            <a:custGeom>
              <a:avLst/>
              <a:gdLst>
                <a:gd name="T0" fmla="*/ 16 w 72"/>
                <a:gd name="T1" fmla="*/ 12 h 56"/>
                <a:gd name="T2" fmla="*/ 58 w 72"/>
                <a:gd name="T3" fmla="*/ 0 h 56"/>
                <a:gd name="T4" fmla="*/ 72 w 72"/>
                <a:gd name="T5" fmla="*/ 30 h 56"/>
                <a:gd name="T6" fmla="*/ 0 w 72"/>
                <a:gd name="T7" fmla="*/ 56 h 56"/>
                <a:gd name="T8" fmla="*/ 16 w 72"/>
                <a:gd name="T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56">
                  <a:moveTo>
                    <a:pt x="16" y="12"/>
                  </a:moveTo>
                  <a:cubicBezTo>
                    <a:pt x="28" y="4"/>
                    <a:pt x="44" y="3"/>
                    <a:pt x="58" y="0"/>
                  </a:cubicBezTo>
                  <a:cubicBezTo>
                    <a:pt x="63" y="9"/>
                    <a:pt x="68" y="19"/>
                    <a:pt x="72" y="30"/>
                  </a:cubicBezTo>
                  <a:cubicBezTo>
                    <a:pt x="49" y="40"/>
                    <a:pt x="25" y="49"/>
                    <a:pt x="0" y="56"/>
                  </a:cubicBezTo>
                  <a:cubicBezTo>
                    <a:pt x="5" y="42"/>
                    <a:pt x="3" y="2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09" name="Freeform 74"/>
            <p:cNvSpPr>
              <a:spLocks noEditPoints="1"/>
            </p:cNvSpPr>
            <p:nvPr userDrawn="1"/>
          </p:nvSpPr>
          <p:spPr bwMode="auto">
            <a:xfrm>
              <a:off x="1281880" y="845648"/>
              <a:ext cx="99146" cy="143054"/>
            </a:xfrm>
            <a:custGeom>
              <a:avLst/>
              <a:gdLst>
                <a:gd name="T0" fmla="*/ 119 w 272"/>
                <a:gd name="T1" fmla="*/ 63 h 394"/>
                <a:gd name="T2" fmla="*/ 158 w 272"/>
                <a:gd name="T3" fmla="*/ 0 h 394"/>
                <a:gd name="T4" fmla="*/ 143 w 272"/>
                <a:gd name="T5" fmla="*/ 125 h 394"/>
                <a:gd name="T6" fmla="*/ 184 w 272"/>
                <a:gd name="T7" fmla="*/ 135 h 394"/>
                <a:gd name="T8" fmla="*/ 226 w 272"/>
                <a:gd name="T9" fmla="*/ 105 h 394"/>
                <a:gd name="T10" fmla="*/ 272 w 272"/>
                <a:gd name="T11" fmla="*/ 93 h 394"/>
                <a:gd name="T12" fmla="*/ 265 w 272"/>
                <a:gd name="T13" fmla="*/ 255 h 394"/>
                <a:gd name="T14" fmla="*/ 260 w 272"/>
                <a:gd name="T15" fmla="*/ 291 h 394"/>
                <a:gd name="T16" fmla="*/ 49 w 272"/>
                <a:gd name="T17" fmla="*/ 290 h 394"/>
                <a:gd name="T18" fmla="*/ 58 w 272"/>
                <a:gd name="T19" fmla="*/ 394 h 394"/>
                <a:gd name="T20" fmla="*/ 12 w 272"/>
                <a:gd name="T21" fmla="*/ 387 h 394"/>
                <a:gd name="T22" fmla="*/ 0 w 272"/>
                <a:gd name="T23" fmla="*/ 270 h 394"/>
                <a:gd name="T24" fmla="*/ 48 w 272"/>
                <a:gd name="T25" fmla="*/ 288 h 394"/>
                <a:gd name="T26" fmla="*/ 48 w 272"/>
                <a:gd name="T27" fmla="*/ 163 h 394"/>
                <a:gd name="T28" fmla="*/ 106 w 272"/>
                <a:gd name="T29" fmla="*/ 122 h 394"/>
                <a:gd name="T30" fmla="*/ 119 w 272"/>
                <a:gd name="T31" fmla="*/ 63 h 394"/>
                <a:gd name="T32" fmla="*/ 63 w 272"/>
                <a:gd name="T33" fmla="*/ 206 h 394"/>
                <a:gd name="T34" fmla="*/ 103 w 272"/>
                <a:gd name="T35" fmla="*/ 284 h 394"/>
                <a:gd name="T36" fmla="*/ 196 w 272"/>
                <a:gd name="T37" fmla="*/ 266 h 394"/>
                <a:gd name="T38" fmla="*/ 238 w 272"/>
                <a:gd name="T39" fmla="*/ 205 h 394"/>
                <a:gd name="T40" fmla="*/ 212 w 272"/>
                <a:gd name="T41" fmla="*/ 172 h 394"/>
                <a:gd name="T42" fmla="*/ 63 w 272"/>
                <a:gd name="T43" fmla="*/ 20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2" h="394">
                  <a:moveTo>
                    <a:pt x="119" y="63"/>
                  </a:moveTo>
                  <a:cubicBezTo>
                    <a:pt x="129" y="40"/>
                    <a:pt x="143" y="19"/>
                    <a:pt x="158" y="0"/>
                  </a:cubicBezTo>
                  <a:cubicBezTo>
                    <a:pt x="160" y="42"/>
                    <a:pt x="155" y="84"/>
                    <a:pt x="143" y="125"/>
                  </a:cubicBezTo>
                  <a:cubicBezTo>
                    <a:pt x="156" y="130"/>
                    <a:pt x="169" y="134"/>
                    <a:pt x="184" y="135"/>
                  </a:cubicBezTo>
                  <a:cubicBezTo>
                    <a:pt x="201" y="131"/>
                    <a:pt x="211" y="113"/>
                    <a:pt x="226" y="105"/>
                  </a:cubicBezTo>
                  <a:cubicBezTo>
                    <a:pt x="241" y="100"/>
                    <a:pt x="257" y="97"/>
                    <a:pt x="272" y="93"/>
                  </a:cubicBezTo>
                  <a:cubicBezTo>
                    <a:pt x="271" y="147"/>
                    <a:pt x="265" y="201"/>
                    <a:pt x="265" y="255"/>
                  </a:cubicBezTo>
                  <a:cubicBezTo>
                    <a:pt x="263" y="266"/>
                    <a:pt x="266" y="280"/>
                    <a:pt x="260" y="291"/>
                  </a:cubicBezTo>
                  <a:cubicBezTo>
                    <a:pt x="191" y="311"/>
                    <a:pt x="118" y="305"/>
                    <a:pt x="49" y="290"/>
                  </a:cubicBezTo>
                  <a:cubicBezTo>
                    <a:pt x="54" y="324"/>
                    <a:pt x="68" y="359"/>
                    <a:pt x="58" y="394"/>
                  </a:cubicBezTo>
                  <a:cubicBezTo>
                    <a:pt x="43" y="392"/>
                    <a:pt x="27" y="390"/>
                    <a:pt x="12" y="387"/>
                  </a:cubicBezTo>
                  <a:cubicBezTo>
                    <a:pt x="2" y="349"/>
                    <a:pt x="2" y="309"/>
                    <a:pt x="0" y="270"/>
                  </a:cubicBezTo>
                  <a:cubicBezTo>
                    <a:pt x="16" y="276"/>
                    <a:pt x="32" y="282"/>
                    <a:pt x="48" y="288"/>
                  </a:cubicBezTo>
                  <a:cubicBezTo>
                    <a:pt x="48" y="246"/>
                    <a:pt x="48" y="205"/>
                    <a:pt x="48" y="163"/>
                  </a:cubicBezTo>
                  <a:cubicBezTo>
                    <a:pt x="68" y="151"/>
                    <a:pt x="90" y="139"/>
                    <a:pt x="106" y="122"/>
                  </a:cubicBezTo>
                  <a:cubicBezTo>
                    <a:pt x="113" y="103"/>
                    <a:pt x="112" y="82"/>
                    <a:pt x="119" y="63"/>
                  </a:cubicBezTo>
                  <a:close/>
                  <a:moveTo>
                    <a:pt x="63" y="206"/>
                  </a:moveTo>
                  <a:cubicBezTo>
                    <a:pt x="71" y="234"/>
                    <a:pt x="73" y="271"/>
                    <a:pt x="103" y="284"/>
                  </a:cubicBezTo>
                  <a:cubicBezTo>
                    <a:pt x="135" y="300"/>
                    <a:pt x="164" y="267"/>
                    <a:pt x="196" y="266"/>
                  </a:cubicBezTo>
                  <a:cubicBezTo>
                    <a:pt x="203" y="241"/>
                    <a:pt x="219" y="222"/>
                    <a:pt x="238" y="205"/>
                  </a:cubicBezTo>
                  <a:cubicBezTo>
                    <a:pt x="256" y="189"/>
                    <a:pt x="225" y="175"/>
                    <a:pt x="212" y="172"/>
                  </a:cubicBezTo>
                  <a:cubicBezTo>
                    <a:pt x="160" y="172"/>
                    <a:pt x="112" y="195"/>
                    <a:pt x="63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0" name="Freeform 75"/>
            <p:cNvSpPr/>
            <p:nvPr userDrawn="1"/>
          </p:nvSpPr>
          <p:spPr bwMode="auto">
            <a:xfrm>
              <a:off x="1350810" y="863117"/>
              <a:ext cx="31160" cy="14164"/>
            </a:xfrm>
            <a:custGeom>
              <a:avLst/>
              <a:gdLst>
                <a:gd name="T0" fmla="*/ 0 w 86"/>
                <a:gd name="T1" fmla="*/ 36 h 39"/>
                <a:gd name="T2" fmla="*/ 86 w 86"/>
                <a:gd name="T3" fmla="*/ 0 h 39"/>
                <a:gd name="T4" fmla="*/ 0 w 86"/>
                <a:gd name="T5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39">
                  <a:moveTo>
                    <a:pt x="0" y="36"/>
                  </a:moveTo>
                  <a:cubicBezTo>
                    <a:pt x="16" y="4"/>
                    <a:pt x="56" y="5"/>
                    <a:pt x="86" y="0"/>
                  </a:cubicBezTo>
                  <a:cubicBezTo>
                    <a:pt x="61" y="17"/>
                    <a:pt x="33" y="39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1" name="Freeform 76"/>
            <p:cNvSpPr/>
            <p:nvPr userDrawn="1"/>
          </p:nvSpPr>
          <p:spPr bwMode="auto">
            <a:xfrm>
              <a:off x="1297932" y="874920"/>
              <a:ext cx="8971" cy="16996"/>
            </a:xfrm>
            <a:custGeom>
              <a:avLst/>
              <a:gdLst>
                <a:gd name="T0" fmla="*/ 10 w 24"/>
                <a:gd name="T1" fmla="*/ 47 h 47"/>
                <a:gd name="T2" fmla="*/ 24 w 24"/>
                <a:gd name="T3" fmla="*/ 0 h 47"/>
                <a:gd name="T4" fmla="*/ 10 w 24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7">
                  <a:moveTo>
                    <a:pt x="10" y="47"/>
                  </a:moveTo>
                  <a:cubicBezTo>
                    <a:pt x="0" y="29"/>
                    <a:pt x="11" y="12"/>
                    <a:pt x="24" y="0"/>
                  </a:cubicBezTo>
                  <a:cubicBezTo>
                    <a:pt x="24" y="17"/>
                    <a:pt x="19" y="33"/>
                    <a:pt x="10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2" name="Freeform 77"/>
            <p:cNvSpPr/>
            <p:nvPr userDrawn="1"/>
          </p:nvSpPr>
          <p:spPr bwMode="auto">
            <a:xfrm>
              <a:off x="1331925" y="917883"/>
              <a:ext cx="14636" cy="10859"/>
            </a:xfrm>
            <a:custGeom>
              <a:avLst/>
              <a:gdLst>
                <a:gd name="T0" fmla="*/ 0 w 41"/>
                <a:gd name="T1" fmla="*/ 29 h 29"/>
                <a:gd name="T2" fmla="*/ 41 w 41"/>
                <a:gd name="T3" fmla="*/ 0 h 29"/>
                <a:gd name="T4" fmla="*/ 0 w 41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9">
                  <a:moveTo>
                    <a:pt x="0" y="29"/>
                  </a:moveTo>
                  <a:cubicBezTo>
                    <a:pt x="12" y="17"/>
                    <a:pt x="27" y="8"/>
                    <a:pt x="41" y="0"/>
                  </a:cubicBezTo>
                  <a:cubicBezTo>
                    <a:pt x="34" y="17"/>
                    <a:pt x="19" y="28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13" name="Freeform 78"/>
            <p:cNvSpPr/>
            <p:nvPr userDrawn="1"/>
          </p:nvSpPr>
          <p:spPr bwMode="auto">
            <a:xfrm>
              <a:off x="1357892" y="943850"/>
              <a:ext cx="40131" cy="44852"/>
            </a:xfrm>
            <a:custGeom>
              <a:avLst/>
              <a:gdLst>
                <a:gd name="T0" fmla="*/ 59 w 111"/>
                <a:gd name="T1" fmla="*/ 21 h 124"/>
                <a:gd name="T2" fmla="*/ 111 w 111"/>
                <a:gd name="T3" fmla="*/ 0 h 124"/>
                <a:gd name="T4" fmla="*/ 98 w 111"/>
                <a:gd name="T5" fmla="*/ 101 h 124"/>
                <a:gd name="T6" fmla="*/ 55 w 111"/>
                <a:gd name="T7" fmla="*/ 118 h 124"/>
                <a:gd name="T8" fmla="*/ 0 w 111"/>
                <a:gd name="T9" fmla="*/ 70 h 124"/>
                <a:gd name="T10" fmla="*/ 43 w 111"/>
                <a:gd name="T11" fmla="*/ 73 h 124"/>
                <a:gd name="T12" fmla="*/ 59 w 111"/>
                <a:gd name="T13" fmla="*/ 2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124">
                  <a:moveTo>
                    <a:pt x="59" y="21"/>
                  </a:moveTo>
                  <a:cubicBezTo>
                    <a:pt x="75" y="11"/>
                    <a:pt x="94" y="7"/>
                    <a:pt x="111" y="0"/>
                  </a:cubicBezTo>
                  <a:cubicBezTo>
                    <a:pt x="107" y="34"/>
                    <a:pt x="105" y="67"/>
                    <a:pt x="98" y="101"/>
                  </a:cubicBezTo>
                  <a:cubicBezTo>
                    <a:pt x="93" y="118"/>
                    <a:pt x="70" y="124"/>
                    <a:pt x="55" y="118"/>
                  </a:cubicBezTo>
                  <a:cubicBezTo>
                    <a:pt x="30" y="112"/>
                    <a:pt x="10" y="93"/>
                    <a:pt x="0" y="70"/>
                  </a:cubicBezTo>
                  <a:cubicBezTo>
                    <a:pt x="14" y="70"/>
                    <a:pt x="29" y="72"/>
                    <a:pt x="43" y="73"/>
                  </a:cubicBezTo>
                  <a:cubicBezTo>
                    <a:pt x="49" y="56"/>
                    <a:pt x="50" y="37"/>
                    <a:pt x="5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2011459" y="169705"/>
            <a:ext cx="1714285" cy="593898"/>
            <a:chOff x="1691419" y="165895"/>
            <a:chExt cx="1714285" cy="593898"/>
          </a:xfrm>
        </p:grpSpPr>
        <p:grpSp>
          <p:nvGrpSpPr>
            <p:cNvPr id="14" name="组合 13"/>
            <p:cNvGrpSpPr/>
            <p:nvPr userDrawn="1"/>
          </p:nvGrpSpPr>
          <p:grpSpPr>
            <a:xfrm>
              <a:off x="2567593" y="212336"/>
              <a:ext cx="790318" cy="215237"/>
              <a:chOff x="2519998" y="273033"/>
              <a:chExt cx="892788" cy="243144"/>
            </a:xfrm>
          </p:grpSpPr>
          <p:sp>
            <p:nvSpPr>
              <p:cNvPr id="214" name="Freeform 7"/>
              <p:cNvSpPr>
                <a:spLocks noEditPoints="1"/>
              </p:cNvSpPr>
              <p:nvPr userDrawn="1"/>
            </p:nvSpPr>
            <p:spPr bwMode="auto">
              <a:xfrm>
                <a:off x="3013840" y="273033"/>
                <a:ext cx="175630" cy="190738"/>
              </a:xfrm>
              <a:custGeom>
                <a:avLst/>
                <a:gdLst>
                  <a:gd name="T0" fmla="*/ 249 w 485"/>
                  <a:gd name="T1" fmla="*/ 0 h 526"/>
                  <a:gd name="T2" fmla="*/ 349 w 485"/>
                  <a:gd name="T3" fmla="*/ 46 h 526"/>
                  <a:gd name="T4" fmla="*/ 403 w 485"/>
                  <a:gd name="T5" fmla="*/ 99 h 526"/>
                  <a:gd name="T6" fmla="*/ 360 w 485"/>
                  <a:gd name="T7" fmla="*/ 290 h 526"/>
                  <a:gd name="T8" fmla="*/ 485 w 485"/>
                  <a:gd name="T9" fmla="*/ 366 h 526"/>
                  <a:gd name="T10" fmla="*/ 333 w 485"/>
                  <a:gd name="T11" fmla="*/ 389 h 526"/>
                  <a:gd name="T12" fmla="*/ 340 w 485"/>
                  <a:gd name="T13" fmla="*/ 328 h 526"/>
                  <a:gd name="T14" fmla="*/ 238 w 485"/>
                  <a:gd name="T15" fmla="*/ 346 h 526"/>
                  <a:gd name="T16" fmla="*/ 59 w 485"/>
                  <a:gd name="T17" fmla="*/ 526 h 526"/>
                  <a:gd name="T18" fmla="*/ 45 w 485"/>
                  <a:gd name="T19" fmla="*/ 366 h 526"/>
                  <a:gd name="T20" fmla="*/ 114 w 485"/>
                  <a:gd name="T21" fmla="*/ 355 h 526"/>
                  <a:gd name="T22" fmla="*/ 62 w 485"/>
                  <a:gd name="T23" fmla="*/ 194 h 526"/>
                  <a:gd name="T24" fmla="*/ 63 w 485"/>
                  <a:gd name="T25" fmla="*/ 133 h 526"/>
                  <a:gd name="T26" fmla="*/ 145 w 485"/>
                  <a:gd name="T27" fmla="*/ 86 h 526"/>
                  <a:gd name="T28" fmla="*/ 92 w 485"/>
                  <a:gd name="T29" fmla="*/ 169 h 526"/>
                  <a:gd name="T30" fmla="*/ 153 w 485"/>
                  <a:gd name="T31" fmla="*/ 203 h 526"/>
                  <a:gd name="T32" fmla="*/ 127 w 485"/>
                  <a:gd name="T33" fmla="*/ 268 h 526"/>
                  <a:gd name="T34" fmla="*/ 182 w 485"/>
                  <a:gd name="T35" fmla="*/ 170 h 526"/>
                  <a:gd name="T36" fmla="*/ 158 w 485"/>
                  <a:gd name="T37" fmla="*/ 69 h 526"/>
                  <a:gd name="T38" fmla="*/ 255 w 485"/>
                  <a:gd name="T39" fmla="*/ 120 h 526"/>
                  <a:gd name="T40" fmla="*/ 258 w 485"/>
                  <a:gd name="T41" fmla="*/ 228 h 526"/>
                  <a:gd name="T42" fmla="*/ 299 w 485"/>
                  <a:gd name="T43" fmla="*/ 267 h 526"/>
                  <a:gd name="T44" fmla="*/ 324 w 485"/>
                  <a:gd name="T45" fmla="*/ 259 h 526"/>
                  <a:gd name="T46" fmla="*/ 262 w 485"/>
                  <a:gd name="T47" fmla="*/ 226 h 526"/>
                  <a:gd name="T48" fmla="*/ 332 w 485"/>
                  <a:gd name="T49" fmla="*/ 181 h 526"/>
                  <a:gd name="T50" fmla="*/ 276 w 485"/>
                  <a:gd name="T51" fmla="*/ 145 h 526"/>
                  <a:gd name="T52" fmla="*/ 331 w 485"/>
                  <a:gd name="T53" fmla="*/ 133 h 526"/>
                  <a:gd name="T54" fmla="*/ 233 w 485"/>
                  <a:gd name="T55" fmla="*/ 170 h 526"/>
                  <a:gd name="T56" fmla="*/ 227 w 485"/>
                  <a:gd name="T57" fmla="*/ 239 h 526"/>
                  <a:gd name="T58" fmla="*/ 233 w 485"/>
                  <a:gd name="T59" fmla="*/ 170 h 526"/>
                  <a:gd name="T60" fmla="*/ 141 w 485"/>
                  <a:gd name="T61" fmla="*/ 340 h 526"/>
                  <a:gd name="T62" fmla="*/ 199 w 485"/>
                  <a:gd name="T63" fmla="*/ 271 h 526"/>
                  <a:gd name="T64" fmla="*/ 132 w 485"/>
                  <a:gd name="T65" fmla="*/ 312 h 526"/>
                  <a:gd name="T66" fmla="*/ 236 w 485"/>
                  <a:gd name="T67" fmla="*/ 311 h 526"/>
                  <a:gd name="T68" fmla="*/ 201 w 485"/>
                  <a:gd name="T69" fmla="*/ 319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5" h="526">
                    <a:moveTo>
                      <a:pt x="227" y="112"/>
                    </a:moveTo>
                    <a:cubicBezTo>
                      <a:pt x="243" y="77"/>
                      <a:pt x="214" y="28"/>
                      <a:pt x="249" y="0"/>
                    </a:cubicBezTo>
                    <a:cubicBezTo>
                      <a:pt x="256" y="34"/>
                      <a:pt x="268" y="67"/>
                      <a:pt x="277" y="100"/>
                    </a:cubicBezTo>
                    <a:cubicBezTo>
                      <a:pt x="303" y="85"/>
                      <a:pt x="329" y="69"/>
                      <a:pt x="349" y="46"/>
                    </a:cubicBezTo>
                    <a:cubicBezTo>
                      <a:pt x="364" y="54"/>
                      <a:pt x="381" y="61"/>
                      <a:pt x="394" y="72"/>
                    </a:cubicBezTo>
                    <a:cubicBezTo>
                      <a:pt x="401" y="78"/>
                      <a:pt x="408" y="89"/>
                      <a:pt x="403" y="99"/>
                    </a:cubicBezTo>
                    <a:cubicBezTo>
                      <a:pt x="388" y="126"/>
                      <a:pt x="361" y="149"/>
                      <a:pt x="364" y="183"/>
                    </a:cubicBezTo>
                    <a:cubicBezTo>
                      <a:pt x="365" y="218"/>
                      <a:pt x="350" y="256"/>
                      <a:pt x="360" y="290"/>
                    </a:cubicBezTo>
                    <a:cubicBezTo>
                      <a:pt x="387" y="307"/>
                      <a:pt x="424" y="287"/>
                      <a:pt x="450" y="307"/>
                    </a:cubicBezTo>
                    <a:cubicBezTo>
                      <a:pt x="472" y="319"/>
                      <a:pt x="485" y="341"/>
                      <a:pt x="485" y="366"/>
                    </a:cubicBezTo>
                    <a:cubicBezTo>
                      <a:pt x="444" y="369"/>
                      <a:pt x="417" y="401"/>
                      <a:pt x="381" y="417"/>
                    </a:cubicBezTo>
                    <a:cubicBezTo>
                      <a:pt x="362" y="428"/>
                      <a:pt x="322" y="418"/>
                      <a:pt x="333" y="389"/>
                    </a:cubicBezTo>
                    <a:cubicBezTo>
                      <a:pt x="349" y="368"/>
                      <a:pt x="379" y="356"/>
                      <a:pt x="387" y="329"/>
                    </a:cubicBezTo>
                    <a:cubicBezTo>
                      <a:pt x="371" y="327"/>
                      <a:pt x="356" y="327"/>
                      <a:pt x="340" y="328"/>
                    </a:cubicBezTo>
                    <a:cubicBezTo>
                      <a:pt x="335" y="333"/>
                      <a:pt x="332" y="340"/>
                      <a:pt x="327" y="346"/>
                    </a:cubicBezTo>
                    <a:cubicBezTo>
                      <a:pt x="298" y="337"/>
                      <a:pt x="267" y="334"/>
                      <a:pt x="238" y="346"/>
                    </a:cubicBezTo>
                    <a:cubicBezTo>
                      <a:pt x="182" y="367"/>
                      <a:pt x="118" y="388"/>
                      <a:pt x="88" y="444"/>
                    </a:cubicBezTo>
                    <a:cubicBezTo>
                      <a:pt x="70" y="468"/>
                      <a:pt x="68" y="499"/>
                      <a:pt x="59" y="526"/>
                    </a:cubicBezTo>
                    <a:cubicBezTo>
                      <a:pt x="31" y="518"/>
                      <a:pt x="8" y="495"/>
                      <a:pt x="0" y="467"/>
                    </a:cubicBezTo>
                    <a:cubicBezTo>
                      <a:pt x="19" y="435"/>
                      <a:pt x="38" y="403"/>
                      <a:pt x="45" y="366"/>
                    </a:cubicBezTo>
                    <a:cubicBezTo>
                      <a:pt x="55" y="371"/>
                      <a:pt x="65" y="377"/>
                      <a:pt x="75" y="382"/>
                    </a:cubicBezTo>
                    <a:cubicBezTo>
                      <a:pt x="88" y="373"/>
                      <a:pt x="101" y="364"/>
                      <a:pt x="114" y="355"/>
                    </a:cubicBezTo>
                    <a:cubicBezTo>
                      <a:pt x="103" y="323"/>
                      <a:pt x="95" y="289"/>
                      <a:pt x="89" y="256"/>
                    </a:cubicBezTo>
                    <a:cubicBezTo>
                      <a:pt x="84" y="233"/>
                      <a:pt x="69" y="215"/>
                      <a:pt x="62" y="194"/>
                    </a:cubicBezTo>
                    <a:cubicBezTo>
                      <a:pt x="62" y="178"/>
                      <a:pt x="72" y="164"/>
                      <a:pt x="78" y="150"/>
                    </a:cubicBezTo>
                    <a:cubicBezTo>
                      <a:pt x="73" y="144"/>
                      <a:pt x="68" y="139"/>
                      <a:pt x="63" y="133"/>
                    </a:cubicBezTo>
                    <a:cubicBezTo>
                      <a:pt x="78" y="121"/>
                      <a:pt x="92" y="108"/>
                      <a:pt x="108" y="96"/>
                    </a:cubicBezTo>
                    <a:cubicBezTo>
                      <a:pt x="119" y="91"/>
                      <a:pt x="133" y="89"/>
                      <a:pt x="145" y="86"/>
                    </a:cubicBezTo>
                    <a:cubicBezTo>
                      <a:pt x="146" y="108"/>
                      <a:pt x="147" y="131"/>
                      <a:pt x="148" y="153"/>
                    </a:cubicBezTo>
                    <a:cubicBezTo>
                      <a:pt x="131" y="163"/>
                      <a:pt x="111" y="166"/>
                      <a:pt x="92" y="169"/>
                    </a:cubicBezTo>
                    <a:cubicBezTo>
                      <a:pt x="92" y="181"/>
                      <a:pt x="92" y="196"/>
                      <a:pt x="104" y="202"/>
                    </a:cubicBezTo>
                    <a:cubicBezTo>
                      <a:pt x="120" y="208"/>
                      <a:pt x="137" y="201"/>
                      <a:pt x="153" y="203"/>
                    </a:cubicBezTo>
                    <a:cubicBezTo>
                      <a:pt x="150" y="219"/>
                      <a:pt x="138" y="231"/>
                      <a:pt x="125" y="239"/>
                    </a:cubicBezTo>
                    <a:cubicBezTo>
                      <a:pt x="125" y="249"/>
                      <a:pt x="126" y="259"/>
                      <a:pt x="127" y="268"/>
                    </a:cubicBezTo>
                    <a:cubicBezTo>
                      <a:pt x="138" y="258"/>
                      <a:pt x="150" y="247"/>
                      <a:pt x="160" y="236"/>
                    </a:cubicBezTo>
                    <a:cubicBezTo>
                      <a:pt x="180" y="220"/>
                      <a:pt x="169" y="190"/>
                      <a:pt x="182" y="170"/>
                    </a:cubicBezTo>
                    <a:cubicBezTo>
                      <a:pt x="187" y="163"/>
                      <a:pt x="192" y="156"/>
                      <a:pt x="196" y="149"/>
                    </a:cubicBezTo>
                    <a:cubicBezTo>
                      <a:pt x="175" y="127"/>
                      <a:pt x="158" y="100"/>
                      <a:pt x="158" y="69"/>
                    </a:cubicBezTo>
                    <a:cubicBezTo>
                      <a:pt x="182" y="81"/>
                      <a:pt x="205" y="96"/>
                      <a:pt x="227" y="112"/>
                    </a:cubicBezTo>
                    <a:close/>
                    <a:moveTo>
                      <a:pt x="255" y="120"/>
                    </a:moveTo>
                    <a:cubicBezTo>
                      <a:pt x="258" y="136"/>
                      <a:pt x="267" y="150"/>
                      <a:pt x="271" y="165"/>
                    </a:cubicBezTo>
                    <a:cubicBezTo>
                      <a:pt x="278" y="189"/>
                      <a:pt x="254" y="205"/>
                      <a:pt x="258" y="228"/>
                    </a:cubicBezTo>
                    <a:cubicBezTo>
                      <a:pt x="261" y="258"/>
                      <a:pt x="260" y="304"/>
                      <a:pt x="302" y="300"/>
                    </a:cubicBezTo>
                    <a:cubicBezTo>
                      <a:pt x="301" y="289"/>
                      <a:pt x="300" y="278"/>
                      <a:pt x="299" y="267"/>
                    </a:cubicBezTo>
                    <a:cubicBezTo>
                      <a:pt x="306" y="270"/>
                      <a:pt x="312" y="273"/>
                      <a:pt x="319" y="276"/>
                    </a:cubicBezTo>
                    <a:cubicBezTo>
                      <a:pt x="321" y="270"/>
                      <a:pt x="322" y="264"/>
                      <a:pt x="324" y="259"/>
                    </a:cubicBezTo>
                    <a:cubicBezTo>
                      <a:pt x="310" y="261"/>
                      <a:pt x="295" y="262"/>
                      <a:pt x="281" y="264"/>
                    </a:cubicBezTo>
                    <a:cubicBezTo>
                      <a:pt x="274" y="252"/>
                      <a:pt x="267" y="240"/>
                      <a:pt x="262" y="226"/>
                    </a:cubicBezTo>
                    <a:cubicBezTo>
                      <a:pt x="284" y="221"/>
                      <a:pt x="307" y="226"/>
                      <a:pt x="328" y="234"/>
                    </a:cubicBezTo>
                    <a:cubicBezTo>
                      <a:pt x="329" y="216"/>
                      <a:pt x="330" y="198"/>
                      <a:pt x="332" y="181"/>
                    </a:cubicBezTo>
                    <a:cubicBezTo>
                      <a:pt x="317" y="180"/>
                      <a:pt x="302" y="183"/>
                      <a:pt x="288" y="177"/>
                    </a:cubicBezTo>
                    <a:cubicBezTo>
                      <a:pt x="277" y="173"/>
                      <a:pt x="281" y="152"/>
                      <a:pt x="276" y="145"/>
                    </a:cubicBezTo>
                    <a:cubicBezTo>
                      <a:pt x="294" y="148"/>
                      <a:pt x="313" y="151"/>
                      <a:pt x="331" y="157"/>
                    </a:cubicBezTo>
                    <a:cubicBezTo>
                      <a:pt x="331" y="151"/>
                      <a:pt x="331" y="139"/>
                      <a:pt x="331" y="133"/>
                    </a:cubicBezTo>
                    <a:cubicBezTo>
                      <a:pt x="305" y="135"/>
                      <a:pt x="279" y="128"/>
                      <a:pt x="255" y="120"/>
                    </a:cubicBezTo>
                    <a:close/>
                    <a:moveTo>
                      <a:pt x="233" y="170"/>
                    </a:moveTo>
                    <a:cubicBezTo>
                      <a:pt x="223" y="189"/>
                      <a:pt x="209" y="205"/>
                      <a:pt x="195" y="221"/>
                    </a:cubicBezTo>
                    <a:cubicBezTo>
                      <a:pt x="206" y="227"/>
                      <a:pt x="217" y="233"/>
                      <a:pt x="227" y="239"/>
                    </a:cubicBezTo>
                    <a:cubicBezTo>
                      <a:pt x="239" y="220"/>
                      <a:pt x="248" y="200"/>
                      <a:pt x="257" y="180"/>
                    </a:cubicBezTo>
                    <a:cubicBezTo>
                      <a:pt x="249" y="176"/>
                      <a:pt x="241" y="173"/>
                      <a:pt x="233" y="170"/>
                    </a:cubicBezTo>
                    <a:close/>
                    <a:moveTo>
                      <a:pt x="132" y="312"/>
                    </a:moveTo>
                    <a:cubicBezTo>
                      <a:pt x="133" y="322"/>
                      <a:pt x="138" y="331"/>
                      <a:pt x="141" y="340"/>
                    </a:cubicBezTo>
                    <a:cubicBezTo>
                      <a:pt x="152" y="338"/>
                      <a:pt x="163" y="337"/>
                      <a:pt x="175" y="335"/>
                    </a:cubicBezTo>
                    <a:cubicBezTo>
                      <a:pt x="181" y="313"/>
                      <a:pt x="188" y="291"/>
                      <a:pt x="199" y="271"/>
                    </a:cubicBezTo>
                    <a:cubicBezTo>
                      <a:pt x="193" y="260"/>
                      <a:pt x="188" y="249"/>
                      <a:pt x="182" y="238"/>
                    </a:cubicBezTo>
                    <a:cubicBezTo>
                      <a:pt x="173" y="267"/>
                      <a:pt x="150" y="288"/>
                      <a:pt x="132" y="312"/>
                    </a:cubicBezTo>
                    <a:close/>
                    <a:moveTo>
                      <a:pt x="201" y="319"/>
                    </a:moveTo>
                    <a:cubicBezTo>
                      <a:pt x="213" y="317"/>
                      <a:pt x="225" y="314"/>
                      <a:pt x="236" y="311"/>
                    </a:cubicBezTo>
                    <a:cubicBezTo>
                      <a:pt x="233" y="305"/>
                      <a:pt x="229" y="299"/>
                      <a:pt x="225" y="293"/>
                    </a:cubicBezTo>
                    <a:cubicBezTo>
                      <a:pt x="217" y="302"/>
                      <a:pt x="209" y="310"/>
                      <a:pt x="201" y="3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15" name="Freeform 8"/>
              <p:cNvSpPr/>
              <p:nvPr userDrawn="1"/>
            </p:nvSpPr>
            <p:spPr bwMode="auto">
              <a:xfrm>
                <a:off x="3273981" y="286724"/>
                <a:ext cx="135500" cy="215289"/>
              </a:xfrm>
              <a:custGeom>
                <a:avLst/>
                <a:gdLst>
                  <a:gd name="T0" fmla="*/ 211 w 373"/>
                  <a:gd name="T1" fmla="*/ 15 h 593"/>
                  <a:gd name="T2" fmla="*/ 269 w 373"/>
                  <a:gd name="T3" fmla="*/ 17 h 593"/>
                  <a:gd name="T4" fmla="*/ 300 w 373"/>
                  <a:gd name="T5" fmla="*/ 57 h 593"/>
                  <a:gd name="T6" fmla="*/ 167 w 373"/>
                  <a:gd name="T7" fmla="*/ 111 h 593"/>
                  <a:gd name="T8" fmla="*/ 177 w 373"/>
                  <a:gd name="T9" fmla="*/ 149 h 593"/>
                  <a:gd name="T10" fmla="*/ 137 w 373"/>
                  <a:gd name="T11" fmla="*/ 224 h 593"/>
                  <a:gd name="T12" fmla="*/ 190 w 373"/>
                  <a:gd name="T13" fmla="*/ 190 h 593"/>
                  <a:gd name="T14" fmla="*/ 213 w 373"/>
                  <a:gd name="T15" fmla="*/ 134 h 593"/>
                  <a:gd name="T16" fmla="*/ 254 w 373"/>
                  <a:gd name="T17" fmla="*/ 148 h 593"/>
                  <a:gd name="T18" fmla="*/ 254 w 373"/>
                  <a:gd name="T19" fmla="*/ 190 h 593"/>
                  <a:gd name="T20" fmla="*/ 140 w 373"/>
                  <a:gd name="T21" fmla="*/ 330 h 593"/>
                  <a:gd name="T22" fmla="*/ 217 w 373"/>
                  <a:gd name="T23" fmla="*/ 296 h 593"/>
                  <a:gd name="T24" fmla="*/ 209 w 373"/>
                  <a:gd name="T25" fmla="*/ 257 h 593"/>
                  <a:gd name="T26" fmla="*/ 294 w 373"/>
                  <a:gd name="T27" fmla="*/ 244 h 593"/>
                  <a:gd name="T28" fmla="*/ 360 w 373"/>
                  <a:gd name="T29" fmla="*/ 298 h 593"/>
                  <a:gd name="T30" fmla="*/ 371 w 373"/>
                  <a:gd name="T31" fmla="*/ 340 h 593"/>
                  <a:gd name="T32" fmla="*/ 351 w 373"/>
                  <a:gd name="T33" fmla="*/ 368 h 593"/>
                  <a:gd name="T34" fmla="*/ 268 w 373"/>
                  <a:gd name="T35" fmla="*/ 322 h 593"/>
                  <a:gd name="T36" fmla="*/ 286 w 373"/>
                  <a:gd name="T37" fmla="*/ 305 h 593"/>
                  <a:gd name="T38" fmla="*/ 255 w 373"/>
                  <a:gd name="T39" fmla="*/ 300 h 593"/>
                  <a:gd name="T40" fmla="*/ 210 w 373"/>
                  <a:gd name="T41" fmla="*/ 345 h 593"/>
                  <a:gd name="T42" fmla="*/ 232 w 373"/>
                  <a:gd name="T43" fmla="*/ 409 h 593"/>
                  <a:gd name="T44" fmla="*/ 209 w 373"/>
                  <a:gd name="T45" fmla="*/ 569 h 593"/>
                  <a:gd name="T46" fmla="*/ 179 w 373"/>
                  <a:gd name="T47" fmla="*/ 593 h 593"/>
                  <a:gd name="T48" fmla="*/ 128 w 373"/>
                  <a:gd name="T49" fmla="*/ 496 h 593"/>
                  <a:gd name="T50" fmla="*/ 178 w 373"/>
                  <a:gd name="T51" fmla="*/ 497 h 593"/>
                  <a:gd name="T52" fmla="*/ 166 w 373"/>
                  <a:gd name="T53" fmla="*/ 371 h 593"/>
                  <a:gd name="T54" fmla="*/ 117 w 373"/>
                  <a:gd name="T55" fmla="*/ 401 h 593"/>
                  <a:gd name="T56" fmla="*/ 71 w 373"/>
                  <a:gd name="T57" fmla="*/ 455 h 593"/>
                  <a:gd name="T58" fmla="*/ 26 w 373"/>
                  <a:gd name="T59" fmla="*/ 440 h 593"/>
                  <a:gd name="T60" fmla="*/ 15 w 373"/>
                  <a:gd name="T61" fmla="*/ 352 h 593"/>
                  <a:gd name="T62" fmla="*/ 102 w 373"/>
                  <a:gd name="T63" fmla="*/ 302 h 593"/>
                  <a:gd name="T64" fmla="*/ 38 w 373"/>
                  <a:gd name="T65" fmla="*/ 308 h 593"/>
                  <a:gd name="T66" fmla="*/ 7 w 373"/>
                  <a:gd name="T67" fmla="*/ 234 h 593"/>
                  <a:gd name="T68" fmla="*/ 79 w 373"/>
                  <a:gd name="T69" fmla="*/ 207 h 593"/>
                  <a:gd name="T70" fmla="*/ 131 w 373"/>
                  <a:gd name="T71" fmla="*/ 137 h 593"/>
                  <a:gd name="T72" fmla="*/ 38 w 373"/>
                  <a:gd name="T73" fmla="*/ 156 h 593"/>
                  <a:gd name="T74" fmla="*/ 9 w 373"/>
                  <a:gd name="T75" fmla="*/ 118 h 593"/>
                  <a:gd name="T76" fmla="*/ 82 w 373"/>
                  <a:gd name="T77" fmla="*/ 91 h 593"/>
                  <a:gd name="T78" fmla="*/ 211 w 373"/>
                  <a:gd name="T79" fmla="*/ 15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3" h="593">
                    <a:moveTo>
                      <a:pt x="211" y="15"/>
                    </a:moveTo>
                    <a:cubicBezTo>
                      <a:pt x="228" y="4"/>
                      <a:pt x="254" y="0"/>
                      <a:pt x="269" y="17"/>
                    </a:cubicBezTo>
                    <a:cubicBezTo>
                      <a:pt x="284" y="26"/>
                      <a:pt x="291" y="43"/>
                      <a:pt x="300" y="57"/>
                    </a:cubicBezTo>
                    <a:cubicBezTo>
                      <a:pt x="252" y="66"/>
                      <a:pt x="206" y="81"/>
                      <a:pt x="167" y="111"/>
                    </a:cubicBezTo>
                    <a:cubicBezTo>
                      <a:pt x="173" y="122"/>
                      <a:pt x="184" y="136"/>
                      <a:pt x="177" y="149"/>
                    </a:cubicBezTo>
                    <a:cubicBezTo>
                      <a:pt x="166" y="175"/>
                      <a:pt x="151" y="199"/>
                      <a:pt x="137" y="224"/>
                    </a:cubicBezTo>
                    <a:cubicBezTo>
                      <a:pt x="157" y="218"/>
                      <a:pt x="179" y="209"/>
                      <a:pt x="190" y="190"/>
                    </a:cubicBezTo>
                    <a:cubicBezTo>
                      <a:pt x="200" y="172"/>
                      <a:pt x="205" y="153"/>
                      <a:pt x="213" y="134"/>
                    </a:cubicBezTo>
                    <a:cubicBezTo>
                      <a:pt x="227" y="136"/>
                      <a:pt x="244" y="137"/>
                      <a:pt x="254" y="148"/>
                    </a:cubicBezTo>
                    <a:cubicBezTo>
                      <a:pt x="263" y="160"/>
                      <a:pt x="265" y="179"/>
                      <a:pt x="254" y="190"/>
                    </a:cubicBezTo>
                    <a:cubicBezTo>
                      <a:pt x="213" y="234"/>
                      <a:pt x="174" y="280"/>
                      <a:pt x="140" y="330"/>
                    </a:cubicBezTo>
                    <a:cubicBezTo>
                      <a:pt x="166" y="320"/>
                      <a:pt x="191" y="306"/>
                      <a:pt x="217" y="296"/>
                    </a:cubicBezTo>
                    <a:cubicBezTo>
                      <a:pt x="215" y="283"/>
                      <a:pt x="211" y="270"/>
                      <a:pt x="209" y="257"/>
                    </a:cubicBezTo>
                    <a:cubicBezTo>
                      <a:pt x="235" y="244"/>
                      <a:pt x="265" y="236"/>
                      <a:pt x="294" y="244"/>
                    </a:cubicBezTo>
                    <a:cubicBezTo>
                      <a:pt x="320" y="255"/>
                      <a:pt x="351" y="268"/>
                      <a:pt x="360" y="298"/>
                    </a:cubicBezTo>
                    <a:cubicBezTo>
                      <a:pt x="366" y="311"/>
                      <a:pt x="373" y="325"/>
                      <a:pt x="371" y="340"/>
                    </a:cubicBezTo>
                    <a:cubicBezTo>
                      <a:pt x="368" y="351"/>
                      <a:pt x="359" y="359"/>
                      <a:pt x="351" y="368"/>
                    </a:cubicBezTo>
                    <a:cubicBezTo>
                      <a:pt x="328" y="346"/>
                      <a:pt x="300" y="329"/>
                      <a:pt x="268" y="322"/>
                    </a:cubicBezTo>
                    <a:cubicBezTo>
                      <a:pt x="274" y="316"/>
                      <a:pt x="280" y="310"/>
                      <a:pt x="286" y="305"/>
                    </a:cubicBezTo>
                    <a:cubicBezTo>
                      <a:pt x="275" y="303"/>
                      <a:pt x="265" y="300"/>
                      <a:pt x="255" y="300"/>
                    </a:cubicBezTo>
                    <a:cubicBezTo>
                      <a:pt x="240" y="315"/>
                      <a:pt x="225" y="331"/>
                      <a:pt x="210" y="345"/>
                    </a:cubicBezTo>
                    <a:cubicBezTo>
                      <a:pt x="221" y="365"/>
                      <a:pt x="235" y="385"/>
                      <a:pt x="232" y="409"/>
                    </a:cubicBezTo>
                    <a:cubicBezTo>
                      <a:pt x="230" y="462"/>
                      <a:pt x="235" y="520"/>
                      <a:pt x="209" y="569"/>
                    </a:cubicBezTo>
                    <a:cubicBezTo>
                      <a:pt x="206" y="583"/>
                      <a:pt x="190" y="588"/>
                      <a:pt x="179" y="593"/>
                    </a:cubicBezTo>
                    <a:cubicBezTo>
                      <a:pt x="161" y="561"/>
                      <a:pt x="142" y="529"/>
                      <a:pt x="128" y="496"/>
                    </a:cubicBezTo>
                    <a:cubicBezTo>
                      <a:pt x="145" y="496"/>
                      <a:pt x="161" y="496"/>
                      <a:pt x="178" y="497"/>
                    </a:cubicBezTo>
                    <a:cubicBezTo>
                      <a:pt x="183" y="454"/>
                      <a:pt x="183" y="411"/>
                      <a:pt x="166" y="371"/>
                    </a:cubicBezTo>
                    <a:cubicBezTo>
                      <a:pt x="150" y="380"/>
                      <a:pt x="133" y="390"/>
                      <a:pt x="117" y="401"/>
                    </a:cubicBezTo>
                    <a:cubicBezTo>
                      <a:pt x="94" y="412"/>
                      <a:pt x="89" y="439"/>
                      <a:pt x="71" y="455"/>
                    </a:cubicBezTo>
                    <a:cubicBezTo>
                      <a:pt x="56" y="468"/>
                      <a:pt x="32" y="457"/>
                      <a:pt x="26" y="440"/>
                    </a:cubicBezTo>
                    <a:cubicBezTo>
                      <a:pt x="16" y="412"/>
                      <a:pt x="6" y="381"/>
                      <a:pt x="15" y="352"/>
                    </a:cubicBezTo>
                    <a:cubicBezTo>
                      <a:pt x="54" y="357"/>
                      <a:pt x="78" y="327"/>
                      <a:pt x="102" y="302"/>
                    </a:cubicBezTo>
                    <a:cubicBezTo>
                      <a:pt x="81" y="304"/>
                      <a:pt x="59" y="311"/>
                      <a:pt x="38" y="308"/>
                    </a:cubicBezTo>
                    <a:cubicBezTo>
                      <a:pt x="15" y="291"/>
                      <a:pt x="15" y="259"/>
                      <a:pt x="7" y="234"/>
                    </a:cubicBezTo>
                    <a:cubicBezTo>
                      <a:pt x="31" y="226"/>
                      <a:pt x="61" y="227"/>
                      <a:pt x="79" y="207"/>
                    </a:cubicBezTo>
                    <a:cubicBezTo>
                      <a:pt x="98" y="185"/>
                      <a:pt x="115" y="162"/>
                      <a:pt x="131" y="137"/>
                    </a:cubicBezTo>
                    <a:cubicBezTo>
                      <a:pt x="100" y="145"/>
                      <a:pt x="70" y="160"/>
                      <a:pt x="38" y="156"/>
                    </a:cubicBezTo>
                    <a:cubicBezTo>
                      <a:pt x="24" y="147"/>
                      <a:pt x="0" y="140"/>
                      <a:pt x="9" y="118"/>
                    </a:cubicBezTo>
                    <a:cubicBezTo>
                      <a:pt x="27" y="95"/>
                      <a:pt x="58" y="101"/>
                      <a:pt x="82" y="91"/>
                    </a:cubicBezTo>
                    <a:cubicBezTo>
                      <a:pt x="129" y="73"/>
                      <a:pt x="168" y="40"/>
                      <a:pt x="211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16" name="Freeform 9"/>
              <p:cNvSpPr>
                <a:spLocks noEditPoints="1"/>
              </p:cNvSpPr>
              <p:nvPr userDrawn="1"/>
            </p:nvSpPr>
            <p:spPr bwMode="auto">
              <a:xfrm>
                <a:off x="2841043" y="303249"/>
                <a:ext cx="106700" cy="166660"/>
              </a:xfrm>
              <a:custGeom>
                <a:avLst/>
                <a:gdLst>
                  <a:gd name="T0" fmla="*/ 96 w 294"/>
                  <a:gd name="T1" fmla="*/ 24 h 459"/>
                  <a:gd name="T2" fmla="*/ 230 w 294"/>
                  <a:gd name="T3" fmla="*/ 1 h 459"/>
                  <a:gd name="T4" fmla="*/ 284 w 294"/>
                  <a:gd name="T5" fmla="*/ 46 h 459"/>
                  <a:gd name="T6" fmla="*/ 283 w 294"/>
                  <a:gd name="T7" fmla="*/ 95 h 459"/>
                  <a:gd name="T8" fmla="*/ 181 w 294"/>
                  <a:gd name="T9" fmla="*/ 236 h 459"/>
                  <a:gd name="T10" fmla="*/ 163 w 294"/>
                  <a:gd name="T11" fmla="*/ 215 h 459"/>
                  <a:gd name="T12" fmla="*/ 163 w 294"/>
                  <a:gd name="T13" fmla="*/ 260 h 459"/>
                  <a:gd name="T14" fmla="*/ 232 w 294"/>
                  <a:gd name="T15" fmla="*/ 289 h 459"/>
                  <a:gd name="T16" fmla="*/ 225 w 294"/>
                  <a:gd name="T17" fmla="*/ 305 h 459"/>
                  <a:gd name="T18" fmla="*/ 161 w 294"/>
                  <a:gd name="T19" fmla="*/ 355 h 459"/>
                  <a:gd name="T20" fmla="*/ 249 w 294"/>
                  <a:gd name="T21" fmla="*/ 373 h 459"/>
                  <a:gd name="T22" fmla="*/ 275 w 294"/>
                  <a:gd name="T23" fmla="*/ 419 h 459"/>
                  <a:gd name="T24" fmla="*/ 239 w 294"/>
                  <a:gd name="T25" fmla="*/ 438 h 459"/>
                  <a:gd name="T26" fmla="*/ 162 w 294"/>
                  <a:gd name="T27" fmla="*/ 421 h 459"/>
                  <a:gd name="T28" fmla="*/ 83 w 294"/>
                  <a:gd name="T29" fmla="*/ 459 h 459"/>
                  <a:gd name="T30" fmla="*/ 33 w 294"/>
                  <a:gd name="T31" fmla="*/ 398 h 459"/>
                  <a:gd name="T32" fmla="*/ 94 w 294"/>
                  <a:gd name="T33" fmla="*/ 351 h 459"/>
                  <a:gd name="T34" fmla="*/ 54 w 294"/>
                  <a:gd name="T35" fmla="*/ 304 h 459"/>
                  <a:gd name="T36" fmla="*/ 114 w 294"/>
                  <a:gd name="T37" fmla="*/ 274 h 459"/>
                  <a:gd name="T38" fmla="*/ 104 w 294"/>
                  <a:gd name="T39" fmla="*/ 231 h 459"/>
                  <a:gd name="T40" fmla="*/ 0 w 294"/>
                  <a:gd name="T41" fmla="*/ 100 h 459"/>
                  <a:gd name="T42" fmla="*/ 96 w 294"/>
                  <a:gd name="T43" fmla="*/ 24 h 459"/>
                  <a:gd name="T44" fmla="*/ 154 w 294"/>
                  <a:gd name="T45" fmla="*/ 39 h 459"/>
                  <a:gd name="T46" fmla="*/ 162 w 294"/>
                  <a:gd name="T47" fmla="*/ 77 h 459"/>
                  <a:gd name="T48" fmla="*/ 211 w 294"/>
                  <a:gd name="T49" fmla="*/ 94 h 459"/>
                  <a:gd name="T50" fmla="*/ 220 w 294"/>
                  <a:gd name="T51" fmla="*/ 36 h 459"/>
                  <a:gd name="T52" fmla="*/ 154 w 294"/>
                  <a:gd name="T53" fmla="*/ 39 h 459"/>
                  <a:gd name="T54" fmla="*/ 43 w 294"/>
                  <a:gd name="T55" fmla="*/ 135 h 459"/>
                  <a:gd name="T56" fmla="*/ 112 w 294"/>
                  <a:gd name="T57" fmla="*/ 98 h 459"/>
                  <a:gd name="T58" fmla="*/ 106 w 294"/>
                  <a:gd name="T59" fmla="*/ 56 h 459"/>
                  <a:gd name="T60" fmla="*/ 43 w 294"/>
                  <a:gd name="T61" fmla="*/ 135 h 459"/>
                  <a:gd name="T62" fmla="*/ 160 w 294"/>
                  <a:gd name="T63" fmla="*/ 157 h 459"/>
                  <a:gd name="T64" fmla="*/ 192 w 294"/>
                  <a:gd name="T65" fmla="*/ 148 h 459"/>
                  <a:gd name="T66" fmla="*/ 208 w 294"/>
                  <a:gd name="T67" fmla="*/ 113 h 459"/>
                  <a:gd name="T68" fmla="*/ 160 w 294"/>
                  <a:gd name="T69" fmla="*/ 157 h 459"/>
                  <a:gd name="T70" fmla="*/ 71 w 294"/>
                  <a:gd name="T71" fmla="*/ 167 h 459"/>
                  <a:gd name="T72" fmla="*/ 85 w 294"/>
                  <a:gd name="T73" fmla="*/ 185 h 459"/>
                  <a:gd name="T74" fmla="*/ 117 w 294"/>
                  <a:gd name="T75" fmla="*/ 148 h 459"/>
                  <a:gd name="T76" fmla="*/ 71 w 294"/>
                  <a:gd name="T77" fmla="*/ 167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94" h="459">
                    <a:moveTo>
                      <a:pt x="96" y="24"/>
                    </a:moveTo>
                    <a:cubicBezTo>
                      <a:pt x="138" y="5"/>
                      <a:pt x="185" y="0"/>
                      <a:pt x="230" y="1"/>
                    </a:cubicBezTo>
                    <a:cubicBezTo>
                      <a:pt x="251" y="12"/>
                      <a:pt x="271" y="27"/>
                      <a:pt x="284" y="46"/>
                    </a:cubicBezTo>
                    <a:cubicBezTo>
                      <a:pt x="294" y="60"/>
                      <a:pt x="290" y="80"/>
                      <a:pt x="283" y="95"/>
                    </a:cubicBezTo>
                    <a:cubicBezTo>
                      <a:pt x="260" y="149"/>
                      <a:pt x="232" y="204"/>
                      <a:pt x="181" y="236"/>
                    </a:cubicBezTo>
                    <a:cubicBezTo>
                      <a:pt x="175" y="229"/>
                      <a:pt x="169" y="222"/>
                      <a:pt x="163" y="215"/>
                    </a:cubicBezTo>
                    <a:cubicBezTo>
                      <a:pt x="163" y="230"/>
                      <a:pt x="163" y="245"/>
                      <a:pt x="163" y="260"/>
                    </a:cubicBezTo>
                    <a:cubicBezTo>
                      <a:pt x="188" y="259"/>
                      <a:pt x="219" y="265"/>
                      <a:pt x="232" y="289"/>
                    </a:cubicBezTo>
                    <a:cubicBezTo>
                      <a:pt x="238" y="296"/>
                      <a:pt x="229" y="301"/>
                      <a:pt x="225" y="305"/>
                    </a:cubicBezTo>
                    <a:cubicBezTo>
                      <a:pt x="203" y="321"/>
                      <a:pt x="179" y="335"/>
                      <a:pt x="161" y="355"/>
                    </a:cubicBezTo>
                    <a:cubicBezTo>
                      <a:pt x="190" y="360"/>
                      <a:pt x="223" y="357"/>
                      <a:pt x="249" y="373"/>
                    </a:cubicBezTo>
                    <a:cubicBezTo>
                      <a:pt x="260" y="386"/>
                      <a:pt x="276" y="400"/>
                      <a:pt x="275" y="419"/>
                    </a:cubicBezTo>
                    <a:cubicBezTo>
                      <a:pt x="271" y="433"/>
                      <a:pt x="253" y="448"/>
                      <a:pt x="239" y="438"/>
                    </a:cubicBezTo>
                    <a:cubicBezTo>
                      <a:pt x="216" y="424"/>
                      <a:pt x="188" y="418"/>
                      <a:pt x="162" y="421"/>
                    </a:cubicBezTo>
                    <a:cubicBezTo>
                      <a:pt x="132" y="426"/>
                      <a:pt x="110" y="448"/>
                      <a:pt x="83" y="459"/>
                    </a:cubicBezTo>
                    <a:cubicBezTo>
                      <a:pt x="57" y="449"/>
                      <a:pt x="45" y="421"/>
                      <a:pt x="33" y="398"/>
                    </a:cubicBezTo>
                    <a:cubicBezTo>
                      <a:pt x="54" y="383"/>
                      <a:pt x="75" y="368"/>
                      <a:pt x="94" y="351"/>
                    </a:cubicBezTo>
                    <a:cubicBezTo>
                      <a:pt x="80" y="335"/>
                      <a:pt x="66" y="320"/>
                      <a:pt x="54" y="304"/>
                    </a:cubicBezTo>
                    <a:cubicBezTo>
                      <a:pt x="74" y="294"/>
                      <a:pt x="97" y="289"/>
                      <a:pt x="114" y="274"/>
                    </a:cubicBezTo>
                    <a:cubicBezTo>
                      <a:pt x="112" y="260"/>
                      <a:pt x="123" y="235"/>
                      <a:pt x="104" y="231"/>
                    </a:cubicBezTo>
                    <a:cubicBezTo>
                      <a:pt x="46" y="211"/>
                      <a:pt x="22" y="151"/>
                      <a:pt x="0" y="100"/>
                    </a:cubicBezTo>
                    <a:cubicBezTo>
                      <a:pt x="32" y="74"/>
                      <a:pt x="60" y="44"/>
                      <a:pt x="96" y="24"/>
                    </a:cubicBezTo>
                    <a:close/>
                    <a:moveTo>
                      <a:pt x="154" y="39"/>
                    </a:moveTo>
                    <a:cubicBezTo>
                      <a:pt x="158" y="51"/>
                      <a:pt x="160" y="64"/>
                      <a:pt x="162" y="77"/>
                    </a:cubicBezTo>
                    <a:cubicBezTo>
                      <a:pt x="179" y="81"/>
                      <a:pt x="196" y="86"/>
                      <a:pt x="211" y="94"/>
                    </a:cubicBezTo>
                    <a:cubicBezTo>
                      <a:pt x="215" y="74"/>
                      <a:pt x="218" y="55"/>
                      <a:pt x="220" y="36"/>
                    </a:cubicBezTo>
                    <a:cubicBezTo>
                      <a:pt x="198" y="37"/>
                      <a:pt x="176" y="38"/>
                      <a:pt x="154" y="39"/>
                    </a:cubicBezTo>
                    <a:close/>
                    <a:moveTo>
                      <a:pt x="43" y="135"/>
                    </a:moveTo>
                    <a:cubicBezTo>
                      <a:pt x="66" y="123"/>
                      <a:pt x="89" y="110"/>
                      <a:pt x="112" y="98"/>
                    </a:cubicBezTo>
                    <a:cubicBezTo>
                      <a:pt x="110" y="84"/>
                      <a:pt x="108" y="70"/>
                      <a:pt x="106" y="56"/>
                    </a:cubicBezTo>
                    <a:cubicBezTo>
                      <a:pt x="77" y="74"/>
                      <a:pt x="41" y="96"/>
                      <a:pt x="43" y="135"/>
                    </a:cubicBezTo>
                    <a:close/>
                    <a:moveTo>
                      <a:pt x="160" y="157"/>
                    </a:moveTo>
                    <a:cubicBezTo>
                      <a:pt x="170" y="154"/>
                      <a:pt x="183" y="155"/>
                      <a:pt x="192" y="148"/>
                    </a:cubicBezTo>
                    <a:cubicBezTo>
                      <a:pt x="200" y="138"/>
                      <a:pt x="203" y="125"/>
                      <a:pt x="208" y="113"/>
                    </a:cubicBezTo>
                    <a:cubicBezTo>
                      <a:pt x="185" y="118"/>
                      <a:pt x="159" y="129"/>
                      <a:pt x="160" y="157"/>
                    </a:cubicBezTo>
                    <a:close/>
                    <a:moveTo>
                      <a:pt x="71" y="167"/>
                    </a:moveTo>
                    <a:cubicBezTo>
                      <a:pt x="76" y="173"/>
                      <a:pt x="80" y="179"/>
                      <a:pt x="85" y="185"/>
                    </a:cubicBezTo>
                    <a:cubicBezTo>
                      <a:pt x="96" y="173"/>
                      <a:pt x="107" y="161"/>
                      <a:pt x="117" y="148"/>
                    </a:cubicBezTo>
                    <a:cubicBezTo>
                      <a:pt x="101" y="154"/>
                      <a:pt x="87" y="162"/>
                      <a:pt x="71" y="16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1" name="Freeform 14"/>
              <p:cNvSpPr>
                <a:spLocks noEditPoints="1"/>
              </p:cNvSpPr>
              <p:nvPr userDrawn="1"/>
            </p:nvSpPr>
            <p:spPr bwMode="auto">
              <a:xfrm>
                <a:off x="2771168" y="318357"/>
                <a:ext cx="69402" cy="169021"/>
              </a:xfrm>
              <a:custGeom>
                <a:avLst/>
                <a:gdLst>
                  <a:gd name="T0" fmla="*/ 83 w 191"/>
                  <a:gd name="T1" fmla="*/ 17 h 465"/>
                  <a:gd name="T2" fmla="*/ 140 w 191"/>
                  <a:gd name="T3" fmla="*/ 13 h 465"/>
                  <a:gd name="T4" fmla="*/ 169 w 191"/>
                  <a:gd name="T5" fmla="*/ 68 h 465"/>
                  <a:gd name="T6" fmla="*/ 133 w 191"/>
                  <a:gd name="T7" fmla="*/ 163 h 465"/>
                  <a:gd name="T8" fmla="*/ 150 w 191"/>
                  <a:gd name="T9" fmla="*/ 219 h 465"/>
                  <a:gd name="T10" fmla="*/ 140 w 191"/>
                  <a:gd name="T11" fmla="*/ 295 h 465"/>
                  <a:gd name="T12" fmla="*/ 191 w 191"/>
                  <a:gd name="T13" fmla="*/ 237 h 465"/>
                  <a:gd name="T14" fmla="*/ 122 w 191"/>
                  <a:gd name="T15" fmla="*/ 381 h 465"/>
                  <a:gd name="T16" fmla="*/ 83 w 191"/>
                  <a:gd name="T17" fmla="*/ 454 h 465"/>
                  <a:gd name="T18" fmla="*/ 52 w 191"/>
                  <a:gd name="T19" fmla="*/ 453 h 465"/>
                  <a:gd name="T20" fmla="*/ 21 w 191"/>
                  <a:gd name="T21" fmla="*/ 374 h 465"/>
                  <a:gd name="T22" fmla="*/ 77 w 191"/>
                  <a:gd name="T23" fmla="*/ 318 h 465"/>
                  <a:gd name="T24" fmla="*/ 9 w 191"/>
                  <a:gd name="T25" fmla="*/ 294 h 465"/>
                  <a:gd name="T26" fmla="*/ 28 w 191"/>
                  <a:gd name="T27" fmla="*/ 255 h 465"/>
                  <a:gd name="T28" fmla="*/ 94 w 191"/>
                  <a:gd name="T29" fmla="*/ 205 h 465"/>
                  <a:gd name="T30" fmla="*/ 95 w 191"/>
                  <a:gd name="T31" fmla="*/ 135 h 465"/>
                  <a:gd name="T32" fmla="*/ 0 w 191"/>
                  <a:gd name="T33" fmla="*/ 121 h 465"/>
                  <a:gd name="T34" fmla="*/ 83 w 191"/>
                  <a:gd name="T35" fmla="*/ 17 h 465"/>
                  <a:gd name="T36" fmla="*/ 54 w 191"/>
                  <a:gd name="T37" fmla="*/ 287 h 465"/>
                  <a:gd name="T38" fmla="*/ 97 w 191"/>
                  <a:gd name="T39" fmla="*/ 293 h 465"/>
                  <a:gd name="T40" fmla="*/ 100 w 191"/>
                  <a:gd name="T41" fmla="*/ 275 h 465"/>
                  <a:gd name="T42" fmla="*/ 54 w 191"/>
                  <a:gd name="T43" fmla="*/ 287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1" h="465">
                    <a:moveTo>
                      <a:pt x="83" y="17"/>
                    </a:moveTo>
                    <a:cubicBezTo>
                      <a:pt x="96" y="0"/>
                      <a:pt x="122" y="7"/>
                      <a:pt x="140" y="13"/>
                    </a:cubicBezTo>
                    <a:cubicBezTo>
                      <a:pt x="163" y="19"/>
                      <a:pt x="176" y="46"/>
                      <a:pt x="169" y="68"/>
                    </a:cubicBezTo>
                    <a:cubicBezTo>
                      <a:pt x="161" y="102"/>
                      <a:pt x="142" y="130"/>
                      <a:pt x="133" y="163"/>
                    </a:cubicBezTo>
                    <a:cubicBezTo>
                      <a:pt x="125" y="185"/>
                      <a:pt x="143" y="201"/>
                      <a:pt x="150" y="219"/>
                    </a:cubicBezTo>
                    <a:cubicBezTo>
                      <a:pt x="161" y="244"/>
                      <a:pt x="149" y="271"/>
                      <a:pt x="140" y="295"/>
                    </a:cubicBezTo>
                    <a:cubicBezTo>
                      <a:pt x="158" y="276"/>
                      <a:pt x="174" y="257"/>
                      <a:pt x="191" y="237"/>
                    </a:cubicBezTo>
                    <a:cubicBezTo>
                      <a:pt x="177" y="289"/>
                      <a:pt x="160" y="342"/>
                      <a:pt x="122" y="381"/>
                    </a:cubicBezTo>
                    <a:cubicBezTo>
                      <a:pt x="102" y="402"/>
                      <a:pt x="99" y="432"/>
                      <a:pt x="83" y="454"/>
                    </a:cubicBezTo>
                    <a:cubicBezTo>
                      <a:pt x="75" y="465"/>
                      <a:pt x="60" y="463"/>
                      <a:pt x="52" y="453"/>
                    </a:cubicBezTo>
                    <a:cubicBezTo>
                      <a:pt x="36" y="430"/>
                      <a:pt x="29" y="401"/>
                      <a:pt x="21" y="374"/>
                    </a:cubicBezTo>
                    <a:cubicBezTo>
                      <a:pt x="40" y="356"/>
                      <a:pt x="60" y="339"/>
                      <a:pt x="77" y="318"/>
                    </a:cubicBezTo>
                    <a:cubicBezTo>
                      <a:pt x="55" y="307"/>
                      <a:pt x="32" y="301"/>
                      <a:pt x="9" y="294"/>
                    </a:cubicBezTo>
                    <a:cubicBezTo>
                      <a:pt x="1" y="276"/>
                      <a:pt x="18" y="266"/>
                      <a:pt x="28" y="255"/>
                    </a:cubicBezTo>
                    <a:cubicBezTo>
                      <a:pt x="49" y="237"/>
                      <a:pt x="71" y="220"/>
                      <a:pt x="94" y="205"/>
                    </a:cubicBezTo>
                    <a:cubicBezTo>
                      <a:pt x="95" y="182"/>
                      <a:pt x="95" y="158"/>
                      <a:pt x="95" y="135"/>
                    </a:cubicBezTo>
                    <a:cubicBezTo>
                      <a:pt x="63" y="137"/>
                      <a:pt x="28" y="139"/>
                      <a:pt x="0" y="121"/>
                    </a:cubicBezTo>
                    <a:cubicBezTo>
                      <a:pt x="29" y="88"/>
                      <a:pt x="54" y="51"/>
                      <a:pt x="83" y="17"/>
                    </a:cubicBezTo>
                    <a:close/>
                    <a:moveTo>
                      <a:pt x="54" y="287"/>
                    </a:moveTo>
                    <a:cubicBezTo>
                      <a:pt x="68" y="290"/>
                      <a:pt x="82" y="292"/>
                      <a:pt x="97" y="293"/>
                    </a:cubicBezTo>
                    <a:cubicBezTo>
                      <a:pt x="98" y="287"/>
                      <a:pt x="99" y="281"/>
                      <a:pt x="100" y="275"/>
                    </a:cubicBezTo>
                    <a:cubicBezTo>
                      <a:pt x="85" y="280"/>
                      <a:pt x="69" y="283"/>
                      <a:pt x="54" y="2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ffectLst/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2" name="Freeform 15"/>
              <p:cNvSpPr/>
              <p:nvPr userDrawn="1"/>
            </p:nvSpPr>
            <p:spPr bwMode="auto">
              <a:xfrm>
                <a:off x="2570515" y="322134"/>
                <a:ext cx="143998" cy="144943"/>
              </a:xfrm>
              <a:custGeom>
                <a:avLst/>
                <a:gdLst>
                  <a:gd name="T0" fmla="*/ 290 w 397"/>
                  <a:gd name="T1" fmla="*/ 13 h 398"/>
                  <a:gd name="T2" fmla="*/ 364 w 397"/>
                  <a:gd name="T3" fmla="*/ 23 h 398"/>
                  <a:gd name="T4" fmla="*/ 394 w 397"/>
                  <a:gd name="T5" fmla="*/ 57 h 398"/>
                  <a:gd name="T6" fmla="*/ 365 w 397"/>
                  <a:gd name="T7" fmla="*/ 148 h 398"/>
                  <a:gd name="T8" fmla="*/ 302 w 397"/>
                  <a:gd name="T9" fmla="*/ 158 h 398"/>
                  <a:gd name="T10" fmla="*/ 274 w 397"/>
                  <a:gd name="T11" fmla="*/ 99 h 398"/>
                  <a:gd name="T12" fmla="*/ 304 w 397"/>
                  <a:gd name="T13" fmla="*/ 79 h 398"/>
                  <a:gd name="T14" fmla="*/ 304 w 397"/>
                  <a:gd name="T15" fmla="*/ 60 h 398"/>
                  <a:gd name="T16" fmla="*/ 240 w 397"/>
                  <a:gd name="T17" fmla="*/ 103 h 398"/>
                  <a:gd name="T18" fmla="*/ 240 w 397"/>
                  <a:gd name="T19" fmla="*/ 166 h 398"/>
                  <a:gd name="T20" fmla="*/ 168 w 397"/>
                  <a:gd name="T21" fmla="*/ 168 h 398"/>
                  <a:gd name="T22" fmla="*/ 279 w 397"/>
                  <a:gd name="T23" fmla="*/ 276 h 398"/>
                  <a:gd name="T24" fmla="*/ 318 w 397"/>
                  <a:gd name="T25" fmla="*/ 378 h 398"/>
                  <a:gd name="T26" fmla="*/ 270 w 397"/>
                  <a:gd name="T27" fmla="*/ 389 h 398"/>
                  <a:gd name="T28" fmla="*/ 84 w 397"/>
                  <a:gd name="T29" fmla="*/ 315 h 398"/>
                  <a:gd name="T30" fmla="*/ 19 w 397"/>
                  <a:gd name="T31" fmla="*/ 268 h 398"/>
                  <a:gd name="T32" fmla="*/ 33 w 397"/>
                  <a:gd name="T33" fmla="*/ 156 h 398"/>
                  <a:gd name="T34" fmla="*/ 92 w 397"/>
                  <a:gd name="T35" fmla="*/ 255 h 398"/>
                  <a:gd name="T36" fmla="*/ 215 w 397"/>
                  <a:gd name="T37" fmla="*/ 288 h 398"/>
                  <a:gd name="T38" fmla="*/ 144 w 397"/>
                  <a:gd name="T39" fmla="*/ 175 h 398"/>
                  <a:gd name="T40" fmla="*/ 126 w 397"/>
                  <a:gd name="T41" fmla="*/ 116 h 398"/>
                  <a:gd name="T42" fmla="*/ 160 w 397"/>
                  <a:gd name="T43" fmla="*/ 71 h 398"/>
                  <a:gd name="T44" fmla="*/ 192 w 397"/>
                  <a:gd name="T45" fmla="*/ 92 h 398"/>
                  <a:gd name="T46" fmla="*/ 290 w 397"/>
                  <a:gd name="T47" fmla="*/ 13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7" h="398">
                    <a:moveTo>
                      <a:pt x="290" y="13"/>
                    </a:moveTo>
                    <a:cubicBezTo>
                      <a:pt x="314" y="0"/>
                      <a:pt x="342" y="11"/>
                      <a:pt x="364" y="23"/>
                    </a:cubicBezTo>
                    <a:cubicBezTo>
                      <a:pt x="377" y="30"/>
                      <a:pt x="393" y="40"/>
                      <a:pt x="394" y="57"/>
                    </a:cubicBezTo>
                    <a:cubicBezTo>
                      <a:pt x="397" y="89"/>
                      <a:pt x="386" y="123"/>
                      <a:pt x="365" y="148"/>
                    </a:cubicBezTo>
                    <a:cubicBezTo>
                      <a:pt x="351" y="166"/>
                      <a:pt x="319" y="175"/>
                      <a:pt x="302" y="158"/>
                    </a:cubicBezTo>
                    <a:cubicBezTo>
                      <a:pt x="290" y="139"/>
                      <a:pt x="285" y="118"/>
                      <a:pt x="274" y="99"/>
                    </a:cubicBezTo>
                    <a:cubicBezTo>
                      <a:pt x="284" y="93"/>
                      <a:pt x="294" y="86"/>
                      <a:pt x="304" y="79"/>
                    </a:cubicBezTo>
                    <a:cubicBezTo>
                      <a:pt x="304" y="73"/>
                      <a:pt x="304" y="66"/>
                      <a:pt x="304" y="60"/>
                    </a:cubicBezTo>
                    <a:cubicBezTo>
                      <a:pt x="275" y="56"/>
                      <a:pt x="252" y="79"/>
                      <a:pt x="240" y="103"/>
                    </a:cubicBezTo>
                    <a:cubicBezTo>
                      <a:pt x="235" y="123"/>
                      <a:pt x="239" y="145"/>
                      <a:pt x="240" y="166"/>
                    </a:cubicBezTo>
                    <a:cubicBezTo>
                      <a:pt x="216" y="168"/>
                      <a:pt x="192" y="169"/>
                      <a:pt x="168" y="168"/>
                    </a:cubicBezTo>
                    <a:cubicBezTo>
                      <a:pt x="202" y="207"/>
                      <a:pt x="241" y="241"/>
                      <a:pt x="279" y="276"/>
                    </a:cubicBezTo>
                    <a:cubicBezTo>
                      <a:pt x="308" y="301"/>
                      <a:pt x="321" y="340"/>
                      <a:pt x="318" y="378"/>
                    </a:cubicBezTo>
                    <a:cubicBezTo>
                      <a:pt x="314" y="398"/>
                      <a:pt x="284" y="388"/>
                      <a:pt x="270" y="389"/>
                    </a:cubicBezTo>
                    <a:cubicBezTo>
                      <a:pt x="204" y="376"/>
                      <a:pt x="143" y="345"/>
                      <a:pt x="84" y="315"/>
                    </a:cubicBezTo>
                    <a:cubicBezTo>
                      <a:pt x="61" y="301"/>
                      <a:pt x="37" y="288"/>
                      <a:pt x="19" y="268"/>
                    </a:cubicBezTo>
                    <a:cubicBezTo>
                      <a:pt x="0" y="233"/>
                      <a:pt x="4" y="185"/>
                      <a:pt x="33" y="156"/>
                    </a:cubicBezTo>
                    <a:cubicBezTo>
                      <a:pt x="49" y="190"/>
                      <a:pt x="50" y="241"/>
                      <a:pt x="92" y="255"/>
                    </a:cubicBezTo>
                    <a:cubicBezTo>
                      <a:pt x="130" y="273"/>
                      <a:pt x="172" y="284"/>
                      <a:pt x="215" y="288"/>
                    </a:cubicBezTo>
                    <a:cubicBezTo>
                      <a:pt x="203" y="244"/>
                      <a:pt x="170" y="210"/>
                      <a:pt x="144" y="175"/>
                    </a:cubicBezTo>
                    <a:cubicBezTo>
                      <a:pt x="131" y="158"/>
                      <a:pt x="125" y="137"/>
                      <a:pt x="126" y="116"/>
                    </a:cubicBezTo>
                    <a:cubicBezTo>
                      <a:pt x="127" y="97"/>
                      <a:pt x="138" y="73"/>
                      <a:pt x="160" y="71"/>
                    </a:cubicBezTo>
                    <a:cubicBezTo>
                      <a:pt x="171" y="76"/>
                      <a:pt x="181" y="85"/>
                      <a:pt x="192" y="92"/>
                    </a:cubicBezTo>
                    <a:cubicBezTo>
                      <a:pt x="225" y="66"/>
                      <a:pt x="257" y="39"/>
                      <a:pt x="290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3" name="Freeform 20"/>
              <p:cNvSpPr/>
              <p:nvPr userDrawn="1"/>
            </p:nvSpPr>
            <p:spPr bwMode="auto">
              <a:xfrm>
                <a:off x="2519998" y="382566"/>
                <a:ext cx="45324" cy="68930"/>
              </a:xfrm>
              <a:custGeom>
                <a:avLst/>
                <a:gdLst>
                  <a:gd name="T0" fmla="*/ 96 w 124"/>
                  <a:gd name="T1" fmla="*/ 26 h 190"/>
                  <a:gd name="T2" fmla="*/ 120 w 124"/>
                  <a:gd name="T3" fmla="*/ 0 h 190"/>
                  <a:gd name="T4" fmla="*/ 83 w 124"/>
                  <a:gd name="T5" fmla="*/ 105 h 190"/>
                  <a:gd name="T6" fmla="*/ 77 w 124"/>
                  <a:gd name="T7" fmla="*/ 190 h 190"/>
                  <a:gd name="T8" fmla="*/ 6 w 124"/>
                  <a:gd name="T9" fmla="*/ 138 h 190"/>
                  <a:gd name="T10" fmla="*/ 25 w 124"/>
                  <a:gd name="T11" fmla="*/ 59 h 190"/>
                  <a:gd name="T12" fmla="*/ 79 w 124"/>
                  <a:gd name="T13" fmla="*/ 12 h 190"/>
                  <a:gd name="T14" fmla="*/ 96 w 124"/>
                  <a:gd name="T15" fmla="*/ 2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90">
                    <a:moveTo>
                      <a:pt x="96" y="26"/>
                    </a:moveTo>
                    <a:cubicBezTo>
                      <a:pt x="104" y="17"/>
                      <a:pt x="112" y="8"/>
                      <a:pt x="120" y="0"/>
                    </a:cubicBezTo>
                    <a:cubicBezTo>
                      <a:pt x="124" y="40"/>
                      <a:pt x="96" y="70"/>
                      <a:pt x="83" y="105"/>
                    </a:cubicBezTo>
                    <a:cubicBezTo>
                      <a:pt x="78" y="133"/>
                      <a:pt x="79" y="162"/>
                      <a:pt x="77" y="190"/>
                    </a:cubicBezTo>
                    <a:cubicBezTo>
                      <a:pt x="47" y="187"/>
                      <a:pt x="17" y="167"/>
                      <a:pt x="6" y="138"/>
                    </a:cubicBezTo>
                    <a:cubicBezTo>
                      <a:pt x="0" y="111"/>
                      <a:pt x="4" y="79"/>
                      <a:pt x="25" y="59"/>
                    </a:cubicBezTo>
                    <a:cubicBezTo>
                      <a:pt x="42" y="43"/>
                      <a:pt x="61" y="28"/>
                      <a:pt x="79" y="12"/>
                    </a:cubicBezTo>
                    <a:cubicBezTo>
                      <a:pt x="84" y="17"/>
                      <a:pt x="90" y="21"/>
                      <a:pt x="96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5" name="Freeform 24"/>
              <p:cNvSpPr/>
              <p:nvPr userDrawn="1"/>
            </p:nvSpPr>
            <p:spPr bwMode="auto">
              <a:xfrm>
                <a:off x="3058692" y="402867"/>
                <a:ext cx="71763" cy="113310"/>
              </a:xfrm>
              <a:custGeom>
                <a:avLst/>
                <a:gdLst>
                  <a:gd name="T0" fmla="*/ 149 w 198"/>
                  <a:gd name="T1" fmla="*/ 0 h 312"/>
                  <a:gd name="T2" fmla="*/ 186 w 198"/>
                  <a:gd name="T3" fmla="*/ 5 h 312"/>
                  <a:gd name="T4" fmla="*/ 139 w 198"/>
                  <a:gd name="T5" fmla="*/ 92 h 312"/>
                  <a:gd name="T6" fmla="*/ 198 w 198"/>
                  <a:gd name="T7" fmla="*/ 132 h 312"/>
                  <a:gd name="T8" fmla="*/ 161 w 198"/>
                  <a:gd name="T9" fmla="*/ 162 h 312"/>
                  <a:gd name="T10" fmla="*/ 104 w 198"/>
                  <a:gd name="T11" fmla="*/ 312 h 312"/>
                  <a:gd name="T12" fmla="*/ 34 w 198"/>
                  <a:gd name="T13" fmla="*/ 244 h 312"/>
                  <a:gd name="T14" fmla="*/ 103 w 198"/>
                  <a:gd name="T15" fmla="*/ 245 h 312"/>
                  <a:gd name="T16" fmla="*/ 121 w 198"/>
                  <a:gd name="T17" fmla="*/ 180 h 312"/>
                  <a:gd name="T18" fmla="*/ 37 w 198"/>
                  <a:gd name="T19" fmla="*/ 159 h 312"/>
                  <a:gd name="T20" fmla="*/ 110 w 198"/>
                  <a:gd name="T21" fmla="*/ 117 h 312"/>
                  <a:gd name="T22" fmla="*/ 83 w 198"/>
                  <a:gd name="T23" fmla="*/ 99 h 312"/>
                  <a:gd name="T24" fmla="*/ 100 w 198"/>
                  <a:gd name="T25" fmla="*/ 73 h 312"/>
                  <a:gd name="T26" fmla="*/ 12 w 198"/>
                  <a:gd name="T27" fmla="*/ 129 h 312"/>
                  <a:gd name="T28" fmla="*/ 3 w 198"/>
                  <a:gd name="T29" fmla="*/ 98 h 312"/>
                  <a:gd name="T30" fmla="*/ 63 w 198"/>
                  <a:gd name="T31" fmla="*/ 50 h 312"/>
                  <a:gd name="T32" fmla="*/ 56 w 198"/>
                  <a:gd name="T33" fmla="*/ 74 h 312"/>
                  <a:gd name="T34" fmla="*/ 120 w 198"/>
                  <a:gd name="T35" fmla="*/ 22 h 312"/>
                  <a:gd name="T36" fmla="*/ 149 w 198"/>
                  <a:gd name="T37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12">
                    <a:moveTo>
                      <a:pt x="149" y="0"/>
                    </a:moveTo>
                    <a:cubicBezTo>
                      <a:pt x="161" y="0"/>
                      <a:pt x="174" y="2"/>
                      <a:pt x="186" y="5"/>
                    </a:cubicBezTo>
                    <a:cubicBezTo>
                      <a:pt x="177" y="37"/>
                      <a:pt x="143" y="58"/>
                      <a:pt x="139" y="92"/>
                    </a:cubicBezTo>
                    <a:cubicBezTo>
                      <a:pt x="158" y="106"/>
                      <a:pt x="184" y="111"/>
                      <a:pt x="198" y="132"/>
                    </a:cubicBezTo>
                    <a:cubicBezTo>
                      <a:pt x="186" y="142"/>
                      <a:pt x="173" y="152"/>
                      <a:pt x="161" y="162"/>
                    </a:cubicBezTo>
                    <a:cubicBezTo>
                      <a:pt x="156" y="216"/>
                      <a:pt x="147" y="274"/>
                      <a:pt x="104" y="312"/>
                    </a:cubicBezTo>
                    <a:cubicBezTo>
                      <a:pt x="78" y="293"/>
                      <a:pt x="53" y="271"/>
                      <a:pt x="34" y="244"/>
                    </a:cubicBezTo>
                    <a:cubicBezTo>
                      <a:pt x="57" y="243"/>
                      <a:pt x="80" y="250"/>
                      <a:pt x="103" y="245"/>
                    </a:cubicBezTo>
                    <a:cubicBezTo>
                      <a:pt x="121" y="228"/>
                      <a:pt x="117" y="202"/>
                      <a:pt x="121" y="180"/>
                    </a:cubicBezTo>
                    <a:cubicBezTo>
                      <a:pt x="91" y="187"/>
                      <a:pt x="61" y="177"/>
                      <a:pt x="37" y="159"/>
                    </a:cubicBezTo>
                    <a:cubicBezTo>
                      <a:pt x="61" y="145"/>
                      <a:pt x="86" y="131"/>
                      <a:pt x="110" y="117"/>
                    </a:cubicBezTo>
                    <a:cubicBezTo>
                      <a:pt x="101" y="110"/>
                      <a:pt x="92" y="105"/>
                      <a:pt x="83" y="99"/>
                    </a:cubicBezTo>
                    <a:cubicBezTo>
                      <a:pt x="88" y="90"/>
                      <a:pt x="94" y="82"/>
                      <a:pt x="100" y="73"/>
                    </a:cubicBezTo>
                    <a:cubicBezTo>
                      <a:pt x="73" y="94"/>
                      <a:pt x="51" y="132"/>
                      <a:pt x="12" y="129"/>
                    </a:cubicBezTo>
                    <a:cubicBezTo>
                      <a:pt x="2" y="122"/>
                      <a:pt x="0" y="109"/>
                      <a:pt x="3" y="98"/>
                    </a:cubicBezTo>
                    <a:cubicBezTo>
                      <a:pt x="16" y="75"/>
                      <a:pt x="36" y="54"/>
                      <a:pt x="63" y="50"/>
                    </a:cubicBezTo>
                    <a:cubicBezTo>
                      <a:pt x="60" y="58"/>
                      <a:pt x="58" y="66"/>
                      <a:pt x="56" y="74"/>
                    </a:cubicBezTo>
                    <a:cubicBezTo>
                      <a:pt x="78" y="58"/>
                      <a:pt x="100" y="41"/>
                      <a:pt x="120" y="22"/>
                    </a:cubicBezTo>
                    <a:cubicBezTo>
                      <a:pt x="129" y="14"/>
                      <a:pt x="137" y="3"/>
                      <a:pt x="14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6" name="Freeform 26"/>
              <p:cNvSpPr/>
              <p:nvPr userDrawn="1"/>
            </p:nvSpPr>
            <p:spPr bwMode="auto">
              <a:xfrm>
                <a:off x="3371239" y="441109"/>
                <a:ext cx="41547" cy="52406"/>
              </a:xfrm>
              <a:custGeom>
                <a:avLst/>
                <a:gdLst>
                  <a:gd name="T0" fmla="*/ 0 w 115"/>
                  <a:gd name="T1" fmla="*/ 4 h 145"/>
                  <a:gd name="T2" fmla="*/ 95 w 115"/>
                  <a:gd name="T3" fmla="*/ 27 h 145"/>
                  <a:gd name="T4" fmla="*/ 106 w 115"/>
                  <a:gd name="T5" fmla="*/ 76 h 145"/>
                  <a:gd name="T6" fmla="*/ 29 w 115"/>
                  <a:gd name="T7" fmla="*/ 141 h 145"/>
                  <a:gd name="T8" fmla="*/ 8 w 115"/>
                  <a:gd name="T9" fmla="*/ 59 h 145"/>
                  <a:gd name="T10" fmla="*/ 27 w 115"/>
                  <a:gd name="T11" fmla="*/ 54 h 145"/>
                  <a:gd name="T12" fmla="*/ 0 w 115"/>
                  <a:gd name="T13" fmla="*/ 4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145">
                    <a:moveTo>
                      <a:pt x="0" y="4"/>
                    </a:moveTo>
                    <a:cubicBezTo>
                      <a:pt x="31" y="5"/>
                      <a:pt x="72" y="0"/>
                      <a:pt x="95" y="27"/>
                    </a:cubicBezTo>
                    <a:cubicBezTo>
                      <a:pt x="108" y="39"/>
                      <a:pt x="115" y="60"/>
                      <a:pt x="106" y="76"/>
                    </a:cubicBezTo>
                    <a:cubicBezTo>
                      <a:pt x="88" y="104"/>
                      <a:pt x="70" y="145"/>
                      <a:pt x="29" y="141"/>
                    </a:cubicBezTo>
                    <a:cubicBezTo>
                      <a:pt x="28" y="112"/>
                      <a:pt x="28" y="82"/>
                      <a:pt x="8" y="59"/>
                    </a:cubicBezTo>
                    <a:cubicBezTo>
                      <a:pt x="14" y="57"/>
                      <a:pt x="20" y="56"/>
                      <a:pt x="27" y="54"/>
                    </a:cubicBezTo>
                    <a:cubicBezTo>
                      <a:pt x="17" y="38"/>
                      <a:pt x="8" y="21"/>
                      <a:pt x="0" y="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227" name="Freeform 27"/>
              <p:cNvSpPr/>
              <p:nvPr userDrawn="1"/>
            </p:nvSpPr>
            <p:spPr bwMode="auto">
              <a:xfrm>
                <a:off x="3275398" y="451024"/>
                <a:ext cx="35410" cy="42491"/>
              </a:xfrm>
              <a:custGeom>
                <a:avLst/>
                <a:gdLst>
                  <a:gd name="T0" fmla="*/ 0 w 98"/>
                  <a:gd name="T1" fmla="*/ 61 h 117"/>
                  <a:gd name="T2" fmla="*/ 98 w 98"/>
                  <a:gd name="T3" fmla="*/ 0 h 117"/>
                  <a:gd name="T4" fmla="*/ 50 w 98"/>
                  <a:gd name="T5" fmla="*/ 93 h 117"/>
                  <a:gd name="T6" fmla="*/ 9 w 98"/>
                  <a:gd name="T7" fmla="*/ 117 h 117"/>
                  <a:gd name="T8" fmla="*/ 0 w 98"/>
                  <a:gd name="T9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117">
                    <a:moveTo>
                      <a:pt x="0" y="61"/>
                    </a:moveTo>
                    <a:cubicBezTo>
                      <a:pt x="32" y="40"/>
                      <a:pt x="61" y="13"/>
                      <a:pt x="98" y="0"/>
                    </a:cubicBezTo>
                    <a:cubicBezTo>
                      <a:pt x="84" y="32"/>
                      <a:pt x="68" y="64"/>
                      <a:pt x="50" y="93"/>
                    </a:cubicBezTo>
                    <a:cubicBezTo>
                      <a:pt x="42" y="108"/>
                      <a:pt x="24" y="113"/>
                      <a:pt x="9" y="117"/>
                    </a:cubicBezTo>
                    <a:cubicBezTo>
                      <a:pt x="5" y="99"/>
                      <a:pt x="2" y="80"/>
                      <a:pt x="0" y="6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28" name="Freeform 29"/>
            <p:cNvSpPr/>
            <p:nvPr userDrawn="1"/>
          </p:nvSpPr>
          <p:spPr bwMode="auto">
            <a:xfrm>
              <a:off x="2710736" y="539783"/>
              <a:ext cx="58072" cy="86871"/>
            </a:xfrm>
            <a:custGeom>
              <a:avLst/>
              <a:gdLst>
                <a:gd name="T0" fmla="*/ 57 w 160"/>
                <a:gd name="T1" fmla="*/ 6 h 239"/>
                <a:gd name="T2" fmla="*/ 123 w 160"/>
                <a:gd name="T3" fmla="*/ 20 h 239"/>
                <a:gd name="T4" fmla="*/ 134 w 160"/>
                <a:gd name="T5" fmla="*/ 4 h 239"/>
                <a:gd name="T6" fmla="*/ 137 w 160"/>
                <a:gd name="T7" fmla="*/ 78 h 239"/>
                <a:gd name="T8" fmla="*/ 90 w 160"/>
                <a:gd name="T9" fmla="*/ 20 h 239"/>
                <a:gd name="T10" fmla="*/ 55 w 160"/>
                <a:gd name="T11" fmla="*/ 22 h 239"/>
                <a:gd name="T12" fmla="*/ 51 w 160"/>
                <a:gd name="T13" fmla="*/ 63 h 239"/>
                <a:gd name="T14" fmla="*/ 140 w 160"/>
                <a:gd name="T15" fmla="*/ 130 h 239"/>
                <a:gd name="T16" fmla="*/ 110 w 160"/>
                <a:gd name="T17" fmla="*/ 224 h 239"/>
                <a:gd name="T18" fmla="*/ 9 w 160"/>
                <a:gd name="T19" fmla="*/ 227 h 239"/>
                <a:gd name="T20" fmla="*/ 13 w 160"/>
                <a:gd name="T21" fmla="*/ 146 h 239"/>
                <a:gd name="T22" fmla="*/ 58 w 160"/>
                <a:gd name="T23" fmla="*/ 212 h 239"/>
                <a:gd name="T24" fmla="*/ 109 w 160"/>
                <a:gd name="T25" fmla="*/ 207 h 239"/>
                <a:gd name="T26" fmla="*/ 110 w 160"/>
                <a:gd name="T27" fmla="*/ 168 h 239"/>
                <a:gd name="T28" fmla="*/ 18 w 160"/>
                <a:gd name="T29" fmla="*/ 92 h 239"/>
                <a:gd name="T30" fmla="*/ 57 w 160"/>
                <a:gd name="T31" fmla="*/ 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239">
                  <a:moveTo>
                    <a:pt x="57" y="6"/>
                  </a:moveTo>
                  <a:cubicBezTo>
                    <a:pt x="80" y="0"/>
                    <a:pt x="102" y="12"/>
                    <a:pt x="123" y="20"/>
                  </a:cubicBezTo>
                  <a:cubicBezTo>
                    <a:pt x="127" y="15"/>
                    <a:pt x="130" y="9"/>
                    <a:pt x="134" y="4"/>
                  </a:cubicBezTo>
                  <a:cubicBezTo>
                    <a:pt x="135" y="28"/>
                    <a:pt x="137" y="53"/>
                    <a:pt x="137" y="78"/>
                  </a:cubicBezTo>
                  <a:cubicBezTo>
                    <a:pt x="124" y="57"/>
                    <a:pt x="115" y="30"/>
                    <a:pt x="90" y="20"/>
                  </a:cubicBezTo>
                  <a:cubicBezTo>
                    <a:pt x="79" y="14"/>
                    <a:pt x="66" y="16"/>
                    <a:pt x="55" y="22"/>
                  </a:cubicBezTo>
                  <a:cubicBezTo>
                    <a:pt x="42" y="30"/>
                    <a:pt x="37" y="52"/>
                    <a:pt x="51" y="63"/>
                  </a:cubicBezTo>
                  <a:cubicBezTo>
                    <a:pt x="78" y="89"/>
                    <a:pt x="117" y="99"/>
                    <a:pt x="140" y="130"/>
                  </a:cubicBezTo>
                  <a:cubicBezTo>
                    <a:pt x="160" y="162"/>
                    <a:pt x="145" y="210"/>
                    <a:pt x="110" y="224"/>
                  </a:cubicBezTo>
                  <a:cubicBezTo>
                    <a:pt x="77" y="239"/>
                    <a:pt x="41" y="207"/>
                    <a:pt x="9" y="227"/>
                  </a:cubicBezTo>
                  <a:cubicBezTo>
                    <a:pt x="10" y="200"/>
                    <a:pt x="11" y="173"/>
                    <a:pt x="13" y="146"/>
                  </a:cubicBezTo>
                  <a:cubicBezTo>
                    <a:pt x="26" y="169"/>
                    <a:pt x="30" y="201"/>
                    <a:pt x="58" y="212"/>
                  </a:cubicBezTo>
                  <a:cubicBezTo>
                    <a:pt x="74" y="223"/>
                    <a:pt x="96" y="220"/>
                    <a:pt x="109" y="207"/>
                  </a:cubicBezTo>
                  <a:cubicBezTo>
                    <a:pt x="116" y="196"/>
                    <a:pt x="117" y="179"/>
                    <a:pt x="110" y="168"/>
                  </a:cubicBezTo>
                  <a:cubicBezTo>
                    <a:pt x="82" y="139"/>
                    <a:pt x="37" y="129"/>
                    <a:pt x="18" y="92"/>
                  </a:cubicBezTo>
                  <a:cubicBezTo>
                    <a:pt x="0" y="60"/>
                    <a:pt x="21" y="14"/>
                    <a:pt x="57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9" name="Freeform 30"/>
            <p:cNvSpPr/>
            <p:nvPr userDrawn="1"/>
          </p:nvSpPr>
          <p:spPr bwMode="auto">
            <a:xfrm>
              <a:off x="2846236" y="539311"/>
              <a:ext cx="71763" cy="84982"/>
            </a:xfrm>
            <a:custGeom>
              <a:avLst/>
              <a:gdLst>
                <a:gd name="T0" fmla="*/ 80 w 197"/>
                <a:gd name="T1" fmla="*/ 13 h 234"/>
                <a:gd name="T2" fmla="*/ 171 w 197"/>
                <a:gd name="T3" fmla="*/ 18 h 234"/>
                <a:gd name="T4" fmla="*/ 197 w 197"/>
                <a:gd name="T5" fmla="*/ 7 h 234"/>
                <a:gd name="T6" fmla="*/ 196 w 197"/>
                <a:gd name="T7" fmla="*/ 82 h 234"/>
                <a:gd name="T8" fmla="*/ 143 w 197"/>
                <a:gd name="T9" fmla="*/ 21 h 234"/>
                <a:gd name="T10" fmla="*/ 70 w 197"/>
                <a:gd name="T11" fmla="*/ 71 h 234"/>
                <a:gd name="T12" fmla="*/ 93 w 197"/>
                <a:gd name="T13" fmla="*/ 204 h 234"/>
                <a:gd name="T14" fmla="*/ 195 w 197"/>
                <a:gd name="T15" fmla="*/ 181 h 234"/>
                <a:gd name="T16" fmla="*/ 108 w 197"/>
                <a:gd name="T17" fmla="*/ 229 h 234"/>
                <a:gd name="T18" fmla="*/ 16 w 197"/>
                <a:gd name="T19" fmla="*/ 153 h 234"/>
                <a:gd name="T20" fmla="*/ 80 w 197"/>
                <a:gd name="T21" fmla="*/ 1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34">
                  <a:moveTo>
                    <a:pt x="80" y="13"/>
                  </a:moveTo>
                  <a:cubicBezTo>
                    <a:pt x="110" y="0"/>
                    <a:pt x="141" y="12"/>
                    <a:pt x="171" y="18"/>
                  </a:cubicBezTo>
                  <a:cubicBezTo>
                    <a:pt x="181" y="21"/>
                    <a:pt x="189" y="12"/>
                    <a:pt x="197" y="7"/>
                  </a:cubicBezTo>
                  <a:cubicBezTo>
                    <a:pt x="197" y="32"/>
                    <a:pt x="196" y="57"/>
                    <a:pt x="196" y="82"/>
                  </a:cubicBezTo>
                  <a:cubicBezTo>
                    <a:pt x="183" y="58"/>
                    <a:pt x="172" y="28"/>
                    <a:pt x="143" y="21"/>
                  </a:cubicBezTo>
                  <a:cubicBezTo>
                    <a:pt x="110" y="13"/>
                    <a:pt x="78" y="39"/>
                    <a:pt x="70" y="71"/>
                  </a:cubicBezTo>
                  <a:cubicBezTo>
                    <a:pt x="59" y="115"/>
                    <a:pt x="59" y="169"/>
                    <a:pt x="93" y="204"/>
                  </a:cubicBezTo>
                  <a:cubicBezTo>
                    <a:pt x="128" y="232"/>
                    <a:pt x="167" y="204"/>
                    <a:pt x="195" y="181"/>
                  </a:cubicBezTo>
                  <a:cubicBezTo>
                    <a:pt x="187" y="219"/>
                    <a:pt x="142" y="234"/>
                    <a:pt x="108" y="229"/>
                  </a:cubicBezTo>
                  <a:cubicBezTo>
                    <a:pt x="65" y="229"/>
                    <a:pt x="24" y="196"/>
                    <a:pt x="16" y="153"/>
                  </a:cubicBezTo>
                  <a:cubicBezTo>
                    <a:pt x="0" y="100"/>
                    <a:pt x="29" y="35"/>
                    <a:pt x="80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0" name="Freeform 31"/>
            <p:cNvSpPr/>
            <p:nvPr userDrawn="1"/>
          </p:nvSpPr>
          <p:spPr bwMode="auto">
            <a:xfrm>
              <a:off x="3242821" y="538367"/>
              <a:ext cx="85927" cy="85927"/>
            </a:xfrm>
            <a:custGeom>
              <a:avLst/>
              <a:gdLst>
                <a:gd name="T0" fmla="*/ 88 w 237"/>
                <a:gd name="T1" fmla="*/ 16 h 236"/>
                <a:gd name="T2" fmla="*/ 196 w 237"/>
                <a:gd name="T3" fmla="*/ 25 h 236"/>
                <a:gd name="T4" fmla="*/ 212 w 237"/>
                <a:gd name="T5" fmla="*/ 7 h 236"/>
                <a:gd name="T6" fmla="*/ 211 w 237"/>
                <a:gd name="T7" fmla="*/ 86 h 236"/>
                <a:gd name="T8" fmla="*/ 152 w 237"/>
                <a:gd name="T9" fmla="*/ 24 h 236"/>
                <a:gd name="T10" fmla="*/ 81 w 237"/>
                <a:gd name="T11" fmla="*/ 61 h 236"/>
                <a:gd name="T12" fmla="*/ 73 w 237"/>
                <a:gd name="T13" fmla="*/ 155 h 236"/>
                <a:gd name="T14" fmla="*/ 108 w 237"/>
                <a:gd name="T15" fmla="*/ 216 h 236"/>
                <a:gd name="T16" fmla="*/ 164 w 237"/>
                <a:gd name="T17" fmla="*/ 218 h 236"/>
                <a:gd name="T18" fmla="*/ 164 w 237"/>
                <a:gd name="T19" fmla="*/ 152 h 236"/>
                <a:gd name="T20" fmla="*/ 139 w 237"/>
                <a:gd name="T21" fmla="*/ 140 h 236"/>
                <a:gd name="T22" fmla="*/ 237 w 237"/>
                <a:gd name="T23" fmla="*/ 140 h 236"/>
                <a:gd name="T24" fmla="*/ 212 w 237"/>
                <a:gd name="T25" fmla="*/ 152 h 236"/>
                <a:gd name="T26" fmla="*/ 212 w 237"/>
                <a:gd name="T27" fmla="*/ 216 h 236"/>
                <a:gd name="T28" fmla="*/ 120 w 237"/>
                <a:gd name="T29" fmla="*/ 232 h 236"/>
                <a:gd name="T30" fmla="*/ 39 w 237"/>
                <a:gd name="T31" fmla="*/ 189 h 236"/>
                <a:gd name="T32" fmla="*/ 88 w 237"/>
                <a:gd name="T33" fmla="*/ 1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236">
                  <a:moveTo>
                    <a:pt x="88" y="16"/>
                  </a:moveTo>
                  <a:cubicBezTo>
                    <a:pt x="123" y="0"/>
                    <a:pt x="162" y="13"/>
                    <a:pt x="196" y="25"/>
                  </a:cubicBezTo>
                  <a:cubicBezTo>
                    <a:pt x="201" y="19"/>
                    <a:pt x="207" y="13"/>
                    <a:pt x="212" y="7"/>
                  </a:cubicBezTo>
                  <a:cubicBezTo>
                    <a:pt x="211" y="33"/>
                    <a:pt x="212" y="60"/>
                    <a:pt x="211" y="86"/>
                  </a:cubicBezTo>
                  <a:cubicBezTo>
                    <a:pt x="195" y="62"/>
                    <a:pt x="183" y="31"/>
                    <a:pt x="152" y="24"/>
                  </a:cubicBezTo>
                  <a:cubicBezTo>
                    <a:pt x="123" y="11"/>
                    <a:pt x="91" y="34"/>
                    <a:pt x="81" y="61"/>
                  </a:cubicBezTo>
                  <a:cubicBezTo>
                    <a:pt x="71" y="91"/>
                    <a:pt x="71" y="124"/>
                    <a:pt x="73" y="155"/>
                  </a:cubicBezTo>
                  <a:cubicBezTo>
                    <a:pt x="75" y="179"/>
                    <a:pt x="86" y="204"/>
                    <a:pt x="108" y="216"/>
                  </a:cubicBezTo>
                  <a:cubicBezTo>
                    <a:pt x="126" y="221"/>
                    <a:pt x="145" y="218"/>
                    <a:pt x="164" y="218"/>
                  </a:cubicBezTo>
                  <a:cubicBezTo>
                    <a:pt x="164" y="196"/>
                    <a:pt x="164" y="174"/>
                    <a:pt x="164" y="152"/>
                  </a:cubicBezTo>
                  <a:cubicBezTo>
                    <a:pt x="156" y="148"/>
                    <a:pt x="147" y="144"/>
                    <a:pt x="139" y="140"/>
                  </a:cubicBezTo>
                  <a:cubicBezTo>
                    <a:pt x="171" y="140"/>
                    <a:pt x="204" y="140"/>
                    <a:pt x="237" y="140"/>
                  </a:cubicBezTo>
                  <a:cubicBezTo>
                    <a:pt x="229" y="144"/>
                    <a:pt x="220" y="148"/>
                    <a:pt x="212" y="152"/>
                  </a:cubicBezTo>
                  <a:cubicBezTo>
                    <a:pt x="212" y="174"/>
                    <a:pt x="212" y="195"/>
                    <a:pt x="212" y="216"/>
                  </a:cubicBezTo>
                  <a:cubicBezTo>
                    <a:pt x="182" y="227"/>
                    <a:pt x="151" y="235"/>
                    <a:pt x="120" y="232"/>
                  </a:cubicBezTo>
                  <a:cubicBezTo>
                    <a:pt x="87" y="236"/>
                    <a:pt x="59" y="212"/>
                    <a:pt x="39" y="189"/>
                  </a:cubicBezTo>
                  <a:cubicBezTo>
                    <a:pt x="0" y="133"/>
                    <a:pt x="22" y="41"/>
                    <a:pt x="88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1" name="Freeform 32"/>
            <p:cNvSpPr>
              <a:spLocks noEditPoints="1"/>
            </p:cNvSpPr>
            <p:nvPr userDrawn="1"/>
          </p:nvSpPr>
          <p:spPr bwMode="auto">
            <a:xfrm>
              <a:off x="1697556" y="541200"/>
              <a:ext cx="80261" cy="82150"/>
            </a:xfrm>
            <a:custGeom>
              <a:avLst/>
              <a:gdLst>
                <a:gd name="T0" fmla="*/ 0 w 221"/>
                <a:gd name="T1" fmla="*/ 5 h 226"/>
                <a:gd name="T2" fmla="*/ 135 w 221"/>
                <a:gd name="T3" fmla="*/ 11 h 226"/>
                <a:gd name="T4" fmla="*/ 139 w 221"/>
                <a:gd name="T5" fmla="*/ 213 h 226"/>
                <a:gd name="T6" fmla="*/ 1 w 221"/>
                <a:gd name="T7" fmla="*/ 220 h 226"/>
                <a:gd name="T8" fmla="*/ 30 w 221"/>
                <a:gd name="T9" fmla="*/ 204 h 226"/>
                <a:gd name="T10" fmla="*/ 28 w 221"/>
                <a:gd name="T11" fmla="*/ 25 h 226"/>
                <a:gd name="T12" fmla="*/ 0 w 221"/>
                <a:gd name="T13" fmla="*/ 5 h 226"/>
                <a:gd name="T14" fmla="*/ 78 w 221"/>
                <a:gd name="T15" fmla="*/ 17 h 226"/>
                <a:gd name="T16" fmla="*/ 81 w 221"/>
                <a:gd name="T17" fmla="*/ 210 h 226"/>
                <a:gd name="T18" fmla="*/ 138 w 221"/>
                <a:gd name="T19" fmla="*/ 176 h 226"/>
                <a:gd name="T20" fmla="*/ 130 w 221"/>
                <a:gd name="T21" fmla="*/ 40 h 226"/>
                <a:gd name="T22" fmla="*/ 78 w 221"/>
                <a:gd name="T23" fmla="*/ 1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1" h="226">
                  <a:moveTo>
                    <a:pt x="0" y="5"/>
                  </a:moveTo>
                  <a:cubicBezTo>
                    <a:pt x="45" y="5"/>
                    <a:pt x="91" y="0"/>
                    <a:pt x="135" y="11"/>
                  </a:cubicBezTo>
                  <a:cubicBezTo>
                    <a:pt x="219" y="40"/>
                    <a:pt x="221" y="181"/>
                    <a:pt x="139" y="213"/>
                  </a:cubicBezTo>
                  <a:cubicBezTo>
                    <a:pt x="94" y="226"/>
                    <a:pt x="47" y="218"/>
                    <a:pt x="1" y="220"/>
                  </a:cubicBezTo>
                  <a:cubicBezTo>
                    <a:pt x="11" y="215"/>
                    <a:pt x="20" y="210"/>
                    <a:pt x="30" y="204"/>
                  </a:cubicBezTo>
                  <a:cubicBezTo>
                    <a:pt x="29" y="145"/>
                    <a:pt x="32" y="85"/>
                    <a:pt x="28" y="25"/>
                  </a:cubicBezTo>
                  <a:cubicBezTo>
                    <a:pt x="22" y="15"/>
                    <a:pt x="10" y="11"/>
                    <a:pt x="0" y="5"/>
                  </a:cubicBezTo>
                  <a:close/>
                  <a:moveTo>
                    <a:pt x="78" y="17"/>
                  </a:moveTo>
                  <a:cubicBezTo>
                    <a:pt x="78" y="82"/>
                    <a:pt x="77" y="146"/>
                    <a:pt x="81" y="210"/>
                  </a:cubicBezTo>
                  <a:cubicBezTo>
                    <a:pt x="105" y="210"/>
                    <a:pt x="129" y="200"/>
                    <a:pt x="138" y="176"/>
                  </a:cubicBezTo>
                  <a:cubicBezTo>
                    <a:pt x="152" y="132"/>
                    <a:pt x="151" y="81"/>
                    <a:pt x="130" y="40"/>
                  </a:cubicBezTo>
                  <a:cubicBezTo>
                    <a:pt x="121" y="20"/>
                    <a:pt x="96" y="19"/>
                    <a:pt x="78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2" name="Freeform 33"/>
            <p:cNvSpPr/>
            <p:nvPr userDrawn="1"/>
          </p:nvSpPr>
          <p:spPr bwMode="auto">
            <a:xfrm>
              <a:off x="1775929" y="542616"/>
              <a:ext cx="64681" cy="78845"/>
            </a:xfrm>
            <a:custGeom>
              <a:avLst/>
              <a:gdLst>
                <a:gd name="T0" fmla="*/ 0 w 178"/>
                <a:gd name="T1" fmla="*/ 1 h 217"/>
                <a:gd name="T2" fmla="*/ 165 w 178"/>
                <a:gd name="T3" fmla="*/ 1 h 217"/>
                <a:gd name="T4" fmla="*/ 164 w 178"/>
                <a:gd name="T5" fmla="*/ 66 h 217"/>
                <a:gd name="T6" fmla="*/ 134 w 178"/>
                <a:gd name="T7" fmla="*/ 20 h 217"/>
                <a:gd name="T8" fmla="*/ 74 w 178"/>
                <a:gd name="T9" fmla="*/ 15 h 217"/>
                <a:gd name="T10" fmla="*/ 75 w 178"/>
                <a:gd name="T11" fmla="*/ 104 h 217"/>
                <a:gd name="T12" fmla="*/ 122 w 178"/>
                <a:gd name="T13" fmla="*/ 51 h 217"/>
                <a:gd name="T14" fmla="*/ 122 w 178"/>
                <a:gd name="T15" fmla="*/ 164 h 217"/>
                <a:gd name="T16" fmla="*/ 105 w 178"/>
                <a:gd name="T17" fmla="*/ 125 h 217"/>
                <a:gd name="T18" fmla="*/ 76 w 178"/>
                <a:gd name="T19" fmla="*/ 111 h 217"/>
                <a:gd name="T20" fmla="*/ 80 w 178"/>
                <a:gd name="T21" fmla="*/ 206 h 217"/>
                <a:gd name="T22" fmla="*/ 139 w 178"/>
                <a:gd name="T23" fmla="*/ 197 h 217"/>
                <a:gd name="T24" fmla="*/ 178 w 178"/>
                <a:gd name="T25" fmla="*/ 147 h 217"/>
                <a:gd name="T26" fmla="*/ 170 w 178"/>
                <a:gd name="T27" fmla="*/ 216 h 217"/>
                <a:gd name="T28" fmla="*/ 2 w 178"/>
                <a:gd name="T29" fmla="*/ 217 h 217"/>
                <a:gd name="T30" fmla="*/ 28 w 178"/>
                <a:gd name="T31" fmla="*/ 195 h 217"/>
                <a:gd name="T32" fmla="*/ 30 w 178"/>
                <a:gd name="T33" fmla="*/ 28 h 217"/>
                <a:gd name="T34" fmla="*/ 0 w 178"/>
                <a:gd name="T3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8" h="217">
                  <a:moveTo>
                    <a:pt x="0" y="1"/>
                  </a:moveTo>
                  <a:cubicBezTo>
                    <a:pt x="55" y="0"/>
                    <a:pt x="110" y="0"/>
                    <a:pt x="165" y="1"/>
                  </a:cubicBezTo>
                  <a:cubicBezTo>
                    <a:pt x="165" y="23"/>
                    <a:pt x="164" y="45"/>
                    <a:pt x="164" y="66"/>
                  </a:cubicBezTo>
                  <a:cubicBezTo>
                    <a:pt x="155" y="50"/>
                    <a:pt x="151" y="30"/>
                    <a:pt x="134" y="20"/>
                  </a:cubicBezTo>
                  <a:cubicBezTo>
                    <a:pt x="115" y="15"/>
                    <a:pt x="94" y="16"/>
                    <a:pt x="74" y="15"/>
                  </a:cubicBezTo>
                  <a:cubicBezTo>
                    <a:pt x="74" y="45"/>
                    <a:pt x="74" y="74"/>
                    <a:pt x="75" y="104"/>
                  </a:cubicBezTo>
                  <a:cubicBezTo>
                    <a:pt x="106" y="105"/>
                    <a:pt x="115" y="75"/>
                    <a:pt x="122" y="51"/>
                  </a:cubicBezTo>
                  <a:cubicBezTo>
                    <a:pt x="122" y="89"/>
                    <a:pt x="122" y="127"/>
                    <a:pt x="122" y="164"/>
                  </a:cubicBezTo>
                  <a:cubicBezTo>
                    <a:pt x="115" y="152"/>
                    <a:pt x="113" y="137"/>
                    <a:pt x="105" y="125"/>
                  </a:cubicBezTo>
                  <a:cubicBezTo>
                    <a:pt x="97" y="117"/>
                    <a:pt x="86" y="114"/>
                    <a:pt x="76" y="111"/>
                  </a:cubicBezTo>
                  <a:cubicBezTo>
                    <a:pt x="75" y="142"/>
                    <a:pt x="72" y="175"/>
                    <a:pt x="80" y="206"/>
                  </a:cubicBezTo>
                  <a:cubicBezTo>
                    <a:pt x="100" y="203"/>
                    <a:pt x="121" y="206"/>
                    <a:pt x="139" y="197"/>
                  </a:cubicBezTo>
                  <a:cubicBezTo>
                    <a:pt x="158" y="186"/>
                    <a:pt x="167" y="165"/>
                    <a:pt x="178" y="147"/>
                  </a:cubicBezTo>
                  <a:cubicBezTo>
                    <a:pt x="176" y="170"/>
                    <a:pt x="174" y="193"/>
                    <a:pt x="170" y="216"/>
                  </a:cubicBezTo>
                  <a:cubicBezTo>
                    <a:pt x="114" y="216"/>
                    <a:pt x="58" y="216"/>
                    <a:pt x="2" y="217"/>
                  </a:cubicBezTo>
                  <a:cubicBezTo>
                    <a:pt x="11" y="210"/>
                    <a:pt x="24" y="206"/>
                    <a:pt x="28" y="195"/>
                  </a:cubicBezTo>
                  <a:cubicBezTo>
                    <a:pt x="32" y="139"/>
                    <a:pt x="32" y="83"/>
                    <a:pt x="30" y="28"/>
                  </a:cubicBezTo>
                  <a:cubicBezTo>
                    <a:pt x="28" y="13"/>
                    <a:pt x="11" y="8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3" name="Freeform 34"/>
            <p:cNvSpPr>
              <a:spLocks noEditPoints="1"/>
            </p:cNvSpPr>
            <p:nvPr userDrawn="1"/>
          </p:nvSpPr>
          <p:spPr bwMode="auto">
            <a:xfrm>
              <a:off x="1847220" y="540256"/>
              <a:ext cx="63737" cy="80734"/>
            </a:xfrm>
            <a:custGeom>
              <a:avLst/>
              <a:gdLst>
                <a:gd name="T0" fmla="*/ 2 w 175"/>
                <a:gd name="T1" fmla="*/ 9 h 223"/>
                <a:gd name="T2" fmla="*/ 132 w 175"/>
                <a:gd name="T3" fmla="*/ 16 h 223"/>
                <a:gd name="T4" fmla="*/ 152 w 175"/>
                <a:gd name="T5" fmla="*/ 106 h 223"/>
                <a:gd name="T6" fmla="*/ 77 w 175"/>
                <a:gd name="T7" fmla="*/ 128 h 223"/>
                <a:gd name="T8" fmla="*/ 77 w 175"/>
                <a:gd name="T9" fmla="*/ 211 h 223"/>
                <a:gd name="T10" fmla="*/ 102 w 175"/>
                <a:gd name="T11" fmla="*/ 222 h 223"/>
                <a:gd name="T12" fmla="*/ 0 w 175"/>
                <a:gd name="T13" fmla="*/ 222 h 223"/>
                <a:gd name="T14" fmla="*/ 29 w 175"/>
                <a:gd name="T15" fmla="*/ 211 h 223"/>
                <a:gd name="T16" fmla="*/ 29 w 175"/>
                <a:gd name="T17" fmla="*/ 31 h 223"/>
                <a:gd name="T18" fmla="*/ 2 w 175"/>
                <a:gd name="T19" fmla="*/ 9 h 223"/>
                <a:gd name="T20" fmla="*/ 77 w 175"/>
                <a:gd name="T21" fmla="*/ 19 h 223"/>
                <a:gd name="T22" fmla="*/ 78 w 175"/>
                <a:gd name="T23" fmla="*/ 118 h 223"/>
                <a:gd name="T24" fmla="*/ 109 w 175"/>
                <a:gd name="T25" fmla="*/ 103 h 223"/>
                <a:gd name="T26" fmla="*/ 115 w 175"/>
                <a:gd name="T27" fmla="*/ 45 h 223"/>
                <a:gd name="T28" fmla="*/ 77 w 175"/>
                <a:gd name="T29" fmla="*/ 1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5" h="223">
                  <a:moveTo>
                    <a:pt x="2" y="9"/>
                  </a:moveTo>
                  <a:cubicBezTo>
                    <a:pt x="45" y="9"/>
                    <a:pt x="91" y="0"/>
                    <a:pt x="132" y="16"/>
                  </a:cubicBezTo>
                  <a:cubicBezTo>
                    <a:pt x="170" y="27"/>
                    <a:pt x="175" y="79"/>
                    <a:pt x="152" y="106"/>
                  </a:cubicBezTo>
                  <a:cubicBezTo>
                    <a:pt x="132" y="125"/>
                    <a:pt x="103" y="125"/>
                    <a:pt x="77" y="128"/>
                  </a:cubicBezTo>
                  <a:cubicBezTo>
                    <a:pt x="77" y="156"/>
                    <a:pt x="77" y="183"/>
                    <a:pt x="77" y="211"/>
                  </a:cubicBezTo>
                  <a:cubicBezTo>
                    <a:pt x="86" y="214"/>
                    <a:pt x="94" y="218"/>
                    <a:pt x="102" y="222"/>
                  </a:cubicBezTo>
                  <a:cubicBezTo>
                    <a:pt x="68" y="223"/>
                    <a:pt x="34" y="223"/>
                    <a:pt x="0" y="222"/>
                  </a:cubicBezTo>
                  <a:cubicBezTo>
                    <a:pt x="9" y="218"/>
                    <a:pt x="19" y="215"/>
                    <a:pt x="29" y="211"/>
                  </a:cubicBezTo>
                  <a:cubicBezTo>
                    <a:pt x="29" y="151"/>
                    <a:pt x="31" y="91"/>
                    <a:pt x="29" y="31"/>
                  </a:cubicBezTo>
                  <a:cubicBezTo>
                    <a:pt x="30" y="17"/>
                    <a:pt x="7" y="17"/>
                    <a:pt x="2" y="9"/>
                  </a:cubicBezTo>
                  <a:close/>
                  <a:moveTo>
                    <a:pt x="77" y="19"/>
                  </a:moveTo>
                  <a:cubicBezTo>
                    <a:pt x="77" y="52"/>
                    <a:pt x="77" y="85"/>
                    <a:pt x="78" y="118"/>
                  </a:cubicBezTo>
                  <a:cubicBezTo>
                    <a:pt x="88" y="114"/>
                    <a:pt x="100" y="111"/>
                    <a:pt x="109" y="103"/>
                  </a:cubicBezTo>
                  <a:cubicBezTo>
                    <a:pt x="123" y="87"/>
                    <a:pt x="117" y="63"/>
                    <a:pt x="115" y="45"/>
                  </a:cubicBezTo>
                  <a:cubicBezTo>
                    <a:pt x="112" y="27"/>
                    <a:pt x="92" y="22"/>
                    <a:pt x="7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4" name="Freeform 35"/>
            <p:cNvSpPr>
              <a:spLocks noEditPoints="1"/>
            </p:cNvSpPr>
            <p:nvPr userDrawn="1"/>
          </p:nvSpPr>
          <p:spPr bwMode="auto">
            <a:xfrm>
              <a:off x="1904347" y="542144"/>
              <a:ext cx="75540" cy="78845"/>
            </a:xfrm>
            <a:custGeom>
              <a:avLst/>
              <a:gdLst>
                <a:gd name="T0" fmla="*/ 103 w 208"/>
                <a:gd name="T1" fmla="*/ 0 h 218"/>
                <a:gd name="T2" fmla="*/ 154 w 208"/>
                <a:gd name="T3" fmla="*/ 120 h 218"/>
                <a:gd name="T4" fmla="*/ 208 w 208"/>
                <a:gd name="T5" fmla="*/ 218 h 218"/>
                <a:gd name="T6" fmla="*/ 111 w 208"/>
                <a:gd name="T7" fmla="*/ 218 h 218"/>
                <a:gd name="T8" fmla="*/ 137 w 208"/>
                <a:gd name="T9" fmla="*/ 205 h 218"/>
                <a:gd name="T10" fmla="*/ 120 w 208"/>
                <a:gd name="T11" fmla="*/ 158 h 218"/>
                <a:gd name="T12" fmla="*/ 48 w 208"/>
                <a:gd name="T13" fmla="*/ 158 h 218"/>
                <a:gd name="T14" fmla="*/ 39 w 208"/>
                <a:gd name="T15" fmla="*/ 205 h 218"/>
                <a:gd name="T16" fmla="*/ 65 w 208"/>
                <a:gd name="T17" fmla="*/ 217 h 218"/>
                <a:gd name="T18" fmla="*/ 0 w 208"/>
                <a:gd name="T19" fmla="*/ 218 h 218"/>
                <a:gd name="T20" fmla="*/ 37 w 208"/>
                <a:gd name="T21" fmla="*/ 163 h 218"/>
                <a:gd name="T22" fmla="*/ 103 w 208"/>
                <a:gd name="T23" fmla="*/ 0 h 218"/>
                <a:gd name="T24" fmla="*/ 55 w 208"/>
                <a:gd name="T25" fmla="*/ 146 h 218"/>
                <a:gd name="T26" fmla="*/ 114 w 208"/>
                <a:gd name="T27" fmla="*/ 146 h 218"/>
                <a:gd name="T28" fmla="*/ 86 w 208"/>
                <a:gd name="T29" fmla="*/ 73 h 218"/>
                <a:gd name="T30" fmla="*/ 55 w 208"/>
                <a:gd name="T31" fmla="*/ 1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18">
                  <a:moveTo>
                    <a:pt x="103" y="0"/>
                  </a:moveTo>
                  <a:cubicBezTo>
                    <a:pt x="125" y="37"/>
                    <a:pt x="137" y="80"/>
                    <a:pt x="154" y="120"/>
                  </a:cubicBezTo>
                  <a:cubicBezTo>
                    <a:pt x="170" y="154"/>
                    <a:pt x="176" y="195"/>
                    <a:pt x="208" y="218"/>
                  </a:cubicBezTo>
                  <a:cubicBezTo>
                    <a:pt x="176" y="218"/>
                    <a:pt x="143" y="218"/>
                    <a:pt x="111" y="218"/>
                  </a:cubicBezTo>
                  <a:cubicBezTo>
                    <a:pt x="120" y="214"/>
                    <a:pt x="128" y="209"/>
                    <a:pt x="137" y="205"/>
                  </a:cubicBezTo>
                  <a:cubicBezTo>
                    <a:pt x="132" y="189"/>
                    <a:pt x="126" y="174"/>
                    <a:pt x="120" y="158"/>
                  </a:cubicBezTo>
                  <a:cubicBezTo>
                    <a:pt x="96" y="158"/>
                    <a:pt x="72" y="158"/>
                    <a:pt x="48" y="158"/>
                  </a:cubicBezTo>
                  <a:cubicBezTo>
                    <a:pt x="45" y="174"/>
                    <a:pt x="42" y="189"/>
                    <a:pt x="39" y="205"/>
                  </a:cubicBezTo>
                  <a:cubicBezTo>
                    <a:pt x="48" y="209"/>
                    <a:pt x="57" y="213"/>
                    <a:pt x="65" y="217"/>
                  </a:cubicBezTo>
                  <a:cubicBezTo>
                    <a:pt x="43" y="217"/>
                    <a:pt x="22" y="218"/>
                    <a:pt x="0" y="218"/>
                  </a:cubicBezTo>
                  <a:cubicBezTo>
                    <a:pt x="16" y="202"/>
                    <a:pt x="29" y="183"/>
                    <a:pt x="37" y="163"/>
                  </a:cubicBezTo>
                  <a:cubicBezTo>
                    <a:pt x="58" y="108"/>
                    <a:pt x="81" y="54"/>
                    <a:pt x="103" y="0"/>
                  </a:cubicBezTo>
                  <a:close/>
                  <a:moveTo>
                    <a:pt x="55" y="146"/>
                  </a:moveTo>
                  <a:cubicBezTo>
                    <a:pt x="75" y="146"/>
                    <a:pt x="94" y="146"/>
                    <a:pt x="114" y="146"/>
                  </a:cubicBezTo>
                  <a:cubicBezTo>
                    <a:pt x="106" y="121"/>
                    <a:pt x="96" y="97"/>
                    <a:pt x="86" y="73"/>
                  </a:cubicBezTo>
                  <a:cubicBezTo>
                    <a:pt x="75" y="97"/>
                    <a:pt x="66" y="122"/>
                    <a:pt x="55" y="1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5" name="Freeform 36"/>
            <p:cNvSpPr>
              <a:spLocks noEditPoints="1"/>
            </p:cNvSpPr>
            <p:nvPr userDrawn="1"/>
          </p:nvSpPr>
          <p:spPr bwMode="auto">
            <a:xfrm>
              <a:off x="1981776" y="541200"/>
              <a:ext cx="77428" cy="80261"/>
            </a:xfrm>
            <a:custGeom>
              <a:avLst/>
              <a:gdLst>
                <a:gd name="T0" fmla="*/ 0 w 213"/>
                <a:gd name="T1" fmla="*/ 5 h 221"/>
                <a:gd name="T2" fmla="*/ 137 w 213"/>
                <a:gd name="T3" fmla="*/ 9 h 221"/>
                <a:gd name="T4" fmla="*/ 182 w 213"/>
                <a:gd name="T5" fmla="*/ 72 h 221"/>
                <a:gd name="T6" fmla="*/ 142 w 213"/>
                <a:gd name="T7" fmla="*/ 122 h 221"/>
                <a:gd name="T8" fmla="*/ 213 w 213"/>
                <a:gd name="T9" fmla="*/ 221 h 221"/>
                <a:gd name="T10" fmla="*/ 150 w 213"/>
                <a:gd name="T11" fmla="*/ 220 h 221"/>
                <a:gd name="T12" fmla="*/ 89 w 213"/>
                <a:gd name="T13" fmla="*/ 125 h 221"/>
                <a:gd name="T14" fmla="*/ 74 w 213"/>
                <a:gd name="T15" fmla="*/ 124 h 221"/>
                <a:gd name="T16" fmla="*/ 74 w 213"/>
                <a:gd name="T17" fmla="*/ 204 h 221"/>
                <a:gd name="T18" fmla="*/ 103 w 213"/>
                <a:gd name="T19" fmla="*/ 220 h 221"/>
                <a:gd name="T20" fmla="*/ 2 w 213"/>
                <a:gd name="T21" fmla="*/ 221 h 221"/>
                <a:gd name="T22" fmla="*/ 28 w 213"/>
                <a:gd name="T23" fmla="*/ 199 h 221"/>
                <a:gd name="T24" fmla="*/ 31 w 213"/>
                <a:gd name="T25" fmla="*/ 60 h 221"/>
                <a:gd name="T26" fmla="*/ 23 w 213"/>
                <a:gd name="T27" fmla="*/ 19 h 221"/>
                <a:gd name="T28" fmla="*/ 0 w 213"/>
                <a:gd name="T29" fmla="*/ 5 h 221"/>
                <a:gd name="T30" fmla="*/ 74 w 213"/>
                <a:gd name="T31" fmla="*/ 14 h 221"/>
                <a:gd name="T32" fmla="*/ 74 w 213"/>
                <a:gd name="T33" fmla="*/ 114 h 221"/>
                <a:gd name="T34" fmla="*/ 121 w 213"/>
                <a:gd name="T35" fmla="*/ 103 h 221"/>
                <a:gd name="T36" fmla="*/ 124 w 213"/>
                <a:gd name="T37" fmla="*/ 29 h 221"/>
                <a:gd name="T38" fmla="*/ 74 w 213"/>
                <a:gd name="T39" fmla="*/ 1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" h="221">
                  <a:moveTo>
                    <a:pt x="0" y="5"/>
                  </a:moveTo>
                  <a:cubicBezTo>
                    <a:pt x="46" y="5"/>
                    <a:pt x="92" y="0"/>
                    <a:pt x="137" y="9"/>
                  </a:cubicBezTo>
                  <a:cubicBezTo>
                    <a:pt x="166" y="15"/>
                    <a:pt x="185" y="43"/>
                    <a:pt x="182" y="72"/>
                  </a:cubicBezTo>
                  <a:cubicBezTo>
                    <a:pt x="182" y="96"/>
                    <a:pt x="157" y="107"/>
                    <a:pt x="142" y="122"/>
                  </a:cubicBezTo>
                  <a:cubicBezTo>
                    <a:pt x="160" y="158"/>
                    <a:pt x="182" y="195"/>
                    <a:pt x="213" y="221"/>
                  </a:cubicBezTo>
                  <a:cubicBezTo>
                    <a:pt x="192" y="220"/>
                    <a:pt x="171" y="220"/>
                    <a:pt x="150" y="220"/>
                  </a:cubicBezTo>
                  <a:cubicBezTo>
                    <a:pt x="129" y="188"/>
                    <a:pt x="109" y="157"/>
                    <a:pt x="89" y="125"/>
                  </a:cubicBezTo>
                  <a:cubicBezTo>
                    <a:pt x="84" y="124"/>
                    <a:pt x="79" y="124"/>
                    <a:pt x="74" y="124"/>
                  </a:cubicBezTo>
                  <a:cubicBezTo>
                    <a:pt x="74" y="151"/>
                    <a:pt x="74" y="177"/>
                    <a:pt x="74" y="204"/>
                  </a:cubicBezTo>
                  <a:cubicBezTo>
                    <a:pt x="83" y="210"/>
                    <a:pt x="93" y="215"/>
                    <a:pt x="103" y="220"/>
                  </a:cubicBezTo>
                  <a:cubicBezTo>
                    <a:pt x="69" y="220"/>
                    <a:pt x="36" y="220"/>
                    <a:pt x="2" y="221"/>
                  </a:cubicBezTo>
                  <a:cubicBezTo>
                    <a:pt x="11" y="214"/>
                    <a:pt x="24" y="210"/>
                    <a:pt x="28" y="199"/>
                  </a:cubicBezTo>
                  <a:cubicBezTo>
                    <a:pt x="32" y="152"/>
                    <a:pt x="31" y="106"/>
                    <a:pt x="31" y="60"/>
                  </a:cubicBezTo>
                  <a:cubicBezTo>
                    <a:pt x="29" y="47"/>
                    <a:pt x="33" y="30"/>
                    <a:pt x="23" y="19"/>
                  </a:cubicBezTo>
                  <a:cubicBezTo>
                    <a:pt x="16" y="14"/>
                    <a:pt x="8" y="9"/>
                    <a:pt x="0" y="5"/>
                  </a:cubicBezTo>
                  <a:close/>
                  <a:moveTo>
                    <a:pt x="74" y="14"/>
                  </a:moveTo>
                  <a:cubicBezTo>
                    <a:pt x="74" y="47"/>
                    <a:pt x="74" y="80"/>
                    <a:pt x="74" y="114"/>
                  </a:cubicBezTo>
                  <a:cubicBezTo>
                    <a:pt x="90" y="111"/>
                    <a:pt x="107" y="111"/>
                    <a:pt x="121" y="103"/>
                  </a:cubicBezTo>
                  <a:cubicBezTo>
                    <a:pt x="139" y="83"/>
                    <a:pt x="138" y="51"/>
                    <a:pt x="124" y="29"/>
                  </a:cubicBezTo>
                  <a:cubicBezTo>
                    <a:pt x="112" y="17"/>
                    <a:pt x="90" y="18"/>
                    <a:pt x="74" y="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6" name="Freeform 37"/>
            <p:cNvSpPr/>
            <p:nvPr userDrawn="1"/>
          </p:nvSpPr>
          <p:spPr bwMode="auto">
            <a:xfrm>
              <a:off x="2058260" y="542144"/>
              <a:ext cx="63265" cy="79317"/>
            </a:xfrm>
            <a:custGeom>
              <a:avLst/>
              <a:gdLst>
                <a:gd name="T0" fmla="*/ 0 w 175"/>
                <a:gd name="T1" fmla="*/ 1 h 218"/>
                <a:gd name="T2" fmla="*/ 175 w 175"/>
                <a:gd name="T3" fmla="*/ 2 h 218"/>
                <a:gd name="T4" fmla="*/ 175 w 175"/>
                <a:gd name="T5" fmla="*/ 63 h 218"/>
                <a:gd name="T6" fmla="*/ 151 w 175"/>
                <a:gd name="T7" fmla="*/ 22 h 218"/>
                <a:gd name="T8" fmla="*/ 112 w 175"/>
                <a:gd name="T9" fmla="*/ 15 h 218"/>
                <a:gd name="T10" fmla="*/ 112 w 175"/>
                <a:gd name="T11" fmla="*/ 205 h 218"/>
                <a:gd name="T12" fmla="*/ 141 w 175"/>
                <a:gd name="T13" fmla="*/ 216 h 218"/>
                <a:gd name="T14" fmla="*/ 36 w 175"/>
                <a:gd name="T15" fmla="*/ 218 h 218"/>
                <a:gd name="T16" fmla="*/ 63 w 175"/>
                <a:gd name="T17" fmla="*/ 200 h 218"/>
                <a:gd name="T18" fmla="*/ 64 w 175"/>
                <a:gd name="T19" fmla="*/ 14 h 218"/>
                <a:gd name="T20" fmla="*/ 25 w 175"/>
                <a:gd name="T21" fmla="*/ 22 h 218"/>
                <a:gd name="T22" fmla="*/ 1 w 175"/>
                <a:gd name="T23" fmla="*/ 62 h 218"/>
                <a:gd name="T24" fmla="*/ 0 w 175"/>
                <a:gd name="T25" fmla="*/ 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18">
                  <a:moveTo>
                    <a:pt x="0" y="1"/>
                  </a:moveTo>
                  <a:cubicBezTo>
                    <a:pt x="58" y="1"/>
                    <a:pt x="116" y="0"/>
                    <a:pt x="175" y="2"/>
                  </a:cubicBezTo>
                  <a:cubicBezTo>
                    <a:pt x="175" y="22"/>
                    <a:pt x="175" y="43"/>
                    <a:pt x="175" y="63"/>
                  </a:cubicBezTo>
                  <a:cubicBezTo>
                    <a:pt x="167" y="49"/>
                    <a:pt x="161" y="35"/>
                    <a:pt x="151" y="22"/>
                  </a:cubicBezTo>
                  <a:cubicBezTo>
                    <a:pt x="139" y="16"/>
                    <a:pt x="125" y="18"/>
                    <a:pt x="112" y="15"/>
                  </a:cubicBezTo>
                  <a:cubicBezTo>
                    <a:pt x="112" y="79"/>
                    <a:pt x="112" y="142"/>
                    <a:pt x="112" y="205"/>
                  </a:cubicBezTo>
                  <a:cubicBezTo>
                    <a:pt x="122" y="209"/>
                    <a:pt x="131" y="213"/>
                    <a:pt x="141" y="216"/>
                  </a:cubicBezTo>
                  <a:cubicBezTo>
                    <a:pt x="106" y="217"/>
                    <a:pt x="71" y="217"/>
                    <a:pt x="36" y="218"/>
                  </a:cubicBezTo>
                  <a:cubicBezTo>
                    <a:pt x="45" y="212"/>
                    <a:pt x="56" y="209"/>
                    <a:pt x="63" y="200"/>
                  </a:cubicBezTo>
                  <a:cubicBezTo>
                    <a:pt x="66" y="138"/>
                    <a:pt x="64" y="76"/>
                    <a:pt x="64" y="14"/>
                  </a:cubicBezTo>
                  <a:cubicBezTo>
                    <a:pt x="50" y="16"/>
                    <a:pt x="37" y="17"/>
                    <a:pt x="25" y="22"/>
                  </a:cubicBezTo>
                  <a:cubicBezTo>
                    <a:pt x="14" y="33"/>
                    <a:pt x="8" y="48"/>
                    <a:pt x="1" y="62"/>
                  </a:cubicBezTo>
                  <a:cubicBezTo>
                    <a:pt x="1" y="47"/>
                    <a:pt x="0" y="16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7" name="Freeform 38"/>
            <p:cNvSpPr/>
            <p:nvPr userDrawn="1"/>
          </p:nvSpPr>
          <p:spPr bwMode="auto">
            <a:xfrm>
              <a:off x="2127190" y="542616"/>
              <a:ext cx="98674" cy="79317"/>
            </a:xfrm>
            <a:custGeom>
              <a:avLst/>
              <a:gdLst>
                <a:gd name="T0" fmla="*/ 0 w 272"/>
                <a:gd name="T1" fmla="*/ 1 h 218"/>
                <a:gd name="T2" fmla="*/ 81 w 272"/>
                <a:gd name="T3" fmla="*/ 0 h 218"/>
                <a:gd name="T4" fmla="*/ 136 w 272"/>
                <a:gd name="T5" fmla="*/ 141 h 218"/>
                <a:gd name="T6" fmla="*/ 191 w 272"/>
                <a:gd name="T7" fmla="*/ 0 h 218"/>
                <a:gd name="T8" fmla="*/ 272 w 272"/>
                <a:gd name="T9" fmla="*/ 2 h 218"/>
                <a:gd name="T10" fmla="*/ 242 w 272"/>
                <a:gd name="T11" fmla="*/ 16 h 218"/>
                <a:gd name="T12" fmla="*/ 242 w 272"/>
                <a:gd name="T13" fmla="*/ 200 h 218"/>
                <a:gd name="T14" fmla="*/ 271 w 272"/>
                <a:gd name="T15" fmla="*/ 216 h 218"/>
                <a:gd name="T16" fmla="*/ 165 w 272"/>
                <a:gd name="T17" fmla="*/ 216 h 218"/>
                <a:gd name="T18" fmla="*/ 194 w 272"/>
                <a:gd name="T19" fmla="*/ 204 h 218"/>
                <a:gd name="T20" fmla="*/ 193 w 272"/>
                <a:gd name="T21" fmla="*/ 27 h 218"/>
                <a:gd name="T22" fmla="*/ 119 w 272"/>
                <a:gd name="T23" fmla="*/ 218 h 218"/>
                <a:gd name="T24" fmla="*/ 43 w 272"/>
                <a:gd name="T25" fmla="*/ 31 h 218"/>
                <a:gd name="T26" fmla="*/ 42 w 272"/>
                <a:gd name="T27" fmla="*/ 200 h 218"/>
                <a:gd name="T28" fmla="*/ 71 w 272"/>
                <a:gd name="T29" fmla="*/ 215 h 218"/>
                <a:gd name="T30" fmla="*/ 2 w 272"/>
                <a:gd name="T31" fmla="*/ 216 h 218"/>
                <a:gd name="T32" fmla="*/ 28 w 272"/>
                <a:gd name="T33" fmla="*/ 195 h 218"/>
                <a:gd name="T34" fmla="*/ 30 w 272"/>
                <a:gd name="T35" fmla="*/ 28 h 218"/>
                <a:gd name="T36" fmla="*/ 0 w 272"/>
                <a:gd name="T37" fmla="*/ 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2" h="218">
                  <a:moveTo>
                    <a:pt x="0" y="1"/>
                  </a:moveTo>
                  <a:cubicBezTo>
                    <a:pt x="27" y="1"/>
                    <a:pt x="54" y="0"/>
                    <a:pt x="81" y="0"/>
                  </a:cubicBezTo>
                  <a:cubicBezTo>
                    <a:pt x="100" y="47"/>
                    <a:pt x="118" y="94"/>
                    <a:pt x="136" y="141"/>
                  </a:cubicBezTo>
                  <a:cubicBezTo>
                    <a:pt x="156" y="95"/>
                    <a:pt x="172" y="47"/>
                    <a:pt x="191" y="0"/>
                  </a:cubicBezTo>
                  <a:cubicBezTo>
                    <a:pt x="218" y="0"/>
                    <a:pt x="245" y="1"/>
                    <a:pt x="272" y="2"/>
                  </a:cubicBezTo>
                  <a:cubicBezTo>
                    <a:pt x="262" y="6"/>
                    <a:pt x="252" y="11"/>
                    <a:pt x="242" y="16"/>
                  </a:cubicBezTo>
                  <a:cubicBezTo>
                    <a:pt x="242" y="77"/>
                    <a:pt x="242" y="139"/>
                    <a:pt x="242" y="200"/>
                  </a:cubicBezTo>
                  <a:cubicBezTo>
                    <a:pt x="251" y="206"/>
                    <a:pt x="261" y="211"/>
                    <a:pt x="271" y="216"/>
                  </a:cubicBezTo>
                  <a:cubicBezTo>
                    <a:pt x="235" y="216"/>
                    <a:pt x="200" y="216"/>
                    <a:pt x="165" y="216"/>
                  </a:cubicBezTo>
                  <a:cubicBezTo>
                    <a:pt x="175" y="212"/>
                    <a:pt x="184" y="208"/>
                    <a:pt x="194" y="204"/>
                  </a:cubicBezTo>
                  <a:cubicBezTo>
                    <a:pt x="194" y="145"/>
                    <a:pt x="195" y="86"/>
                    <a:pt x="193" y="27"/>
                  </a:cubicBezTo>
                  <a:cubicBezTo>
                    <a:pt x="167" y="90"/>
                    <a:pt x="144" y="155"/>
                    <a:pt x="119" y="218"/>
                  </a:cubicBezTo>
                  <a:cubicBezTo>
                    <a:pt x="90" y="157"/>
                    <a:pt x="70" y="93"/>
                    <a:pt x="43" y="31"/>
                  </a:cubicBezTo>
                  <a:cubicBezTo>
                    <a:pt x="42" y="87"/>
                    <a:pt x="42" y="144"/>
                    <a:pt x="42" y="200"/>
                  </a:cubicBezTo>
                  <a:cubicBezTo>
                    <a:pt x="52" y="205"/>
                    <a:pt x="61" y="210"/>
                    <a:pt x="71" y="215"/>
                  </a:cubicBezTo>
                  <a:cubicBezTo>
                    <a:pt x="48" y="216"/>
                    <a:pt x="25" y="216"/>
                    <a:pt x="2" y="216"/>
                  </a:cubicBezTo>
                  <a:cubicBezTo>
                    <a:pt x="11" y="210"/>
                    <a:pt x="24" y="206"/>
                    <a:pt x="28" y="195"/>
                  </a:cubicBezTo>
                  <a:cubicBezTo>
                    <a:pt x="32" y="139"/>
                    <a:pt x="32" y="83"/>
                    <a:pt x="30" y="28"/>
                  </a:cubicBezTo>
                  <a:cubicBezTo>
                    <a:pt x="28" y="13"/>
                    <a:pt x="11" y="8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8" name="Freeform 39"/>
            <p:cNvSpPr/>
            <p:nvPr userDrawn="1"/>
          </p:nvSpPr>
          <p:spPr bwMode="auto">
            <a:xfrm>
              <a:off x="2229169" y="542616"/>
              <a:ext cx="63737" cy="78845"/>
            </a:xfrm>
            <a:custGeom>
              <a:avLst/>
              <a:gdLst>
                <a:gd name="T0" fmla="*/ 0 w 176"/>
                <a:gd name="T1" fmla="*/ 1 h 217"/>
                <a:gd name="T2" fmla="*/ 164 w 176"/>
                <a:gd name="T3" fmla="*/ 1 h 217"/>
                <a:gd name="T4" fmla="*/ 163 w 176"/>
                <a:gd name="T5" fmla="*/ 66 h 217"/>
                <a:gd name="T6" fmla="*/ 133 w 176"/>
                <a:gd name="T7" fmla="*/ 20 h 217"/>
                <a:gd name="T8" fmla="*/ 73 w 176"/>
                <a:gd name="T9" fmla="*/ 15 h 217"/>
                <a:gd name="T10" fmla="*/ 73 w 176"/>
                <a:gd name="T11" fmla="*/ 100 h 217"/>
                <a:gd name="T12" fmla="*/ 101 w 176"/>
                <a:gd name="T13" fmla="*/ 96 h 217"/>
                <a:gd name="T14" fmla="*/ 120 w 176"/>
                <a:gd name="T15" fmla="*/ 51 h 217"/>
                <a:gd name="T16" fmla="*/ 121 w 176"/>
                <a:gd name="T17" fmla="*/ 164 h 217"/>
                <a:gd name="T18" fmla="*/ 75 w 176"/>
                <a:gd name="T19" fmla="*/ 110 h 217"/>
                <a:gd name="T20" fmla="*/ 79 w 176"/>
                <a:gd name="T21" fmla="*/ 206 h 217"/>
                <a:gd name="T22" fmla="*/ 138 w 176"/>
                <a:gd name="T23" fmla="*/ 197 h 217"/>
                <a:gd name="T24" fmla="*/ 176 w 176"/>
                <a:gd name="T25" fmla="*/ 147 h 217"/>
                <a:gd name="T26" fmla="*/ 169 w 176"/>
                <a:gd name="T27" fmla="*/ 216 h 217"/>
                <a:gd name="T28" fmla="*/ 1 w 176"/>
                <a:gd name="T29" fmla="*/ 217 h 217"/>
                <a:gd name="T30" fmla="*/ 27 w 176"/>
                <a:gd name="T31" fmla="*/ 190 h 217"/>
                <a:gd name="T32" fmla="*/ 28 w 176"/>
                <a:gd name="T33" fmla="*/ 28 h 217"/>
                <a:gd name="T34" fmla="*/ 0 w 176"/>
                <a:gd name="T3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17">
                  <a:moveTo>
                    <a:pt x="0" y="1"/>
                  </a:moveTo>
                  <a:cubicBezTo>
                    <a:pt x="54" y="0"/>
                    <a:pt x="109" y="0"/>
                    <a:pt x="164" y="1"/>
                  </a:cubicBezTo>
                  <a:cubicBezTo>
                    <a:pt x="164" y="23"/>
                    <a:pt x="163" y="45"/>
                    <a:pt x="163" y="66"/>
                  </a:cubicBezTo>
                  <a:cubicBezTo>
                    <a:pt x="154" y="50"/>
                    <a:pt x="150" y="30"/>
                    <a:pt x="133" y="20"/>
                  </a:cubicBezTo>
                  <a:cubicBezTo>
                    <a:pt x="114" y="15"/>
                    <a:pt x="93" y="16"/>
                    <a:pt x="73" y="15"/>
                  </a:cubicBezTo>
                  <a:cubicBezTo>
                    <a:pt x="73" y="43"/>
                    <a:pt x="73" y="72"/>
                    <a:pt x="73" y="100"/>
                  </a:cubicBezTo>
                  <a:cubicBezTo>
                    <a:pt x="82" y="99"/>
                    <a:pt x="92" y="98"/>
                    <a:pt x="101" y="96"/>
                  </a:cubicBezTo>
                  <a:cubicBezTo>
                    <a:pt x="107" y="81"/>
                    <a:pt x="114" y="66"/>
                    <a:pt x="120" y="51"/>
                  </a:cubicBezTo>
                  <a:cubicBezTo>
                    <a:pt x="121" y="89"/>
                    <a:pt x="121" y="127"/>
                    <a:pt x="121" y="164"/>
                  </a:cubicBezTo>
                  <a:cubicBezTo>
                    <a:pt x="114" y="140"/>
                    <a:pt x="102" y="114"/>
                    <a:pt x="75" y="110"/>
                  </a:cubicBezTo>
                  <a:cubicBezTo>
                    <a:pt x="74" y="142"/>
                    <a:pt x="70" y="175"/>
                    <a:pt x="79" y="206"/>
                  </a:cubicBezTo>
                  <a:cubicBezTo>
                    <a:pt x="98" y="203"/>
                    <a:pt x="120" y="206"/>
                    <a:pt x="138" y="197"/>
                  </a:cubicBezTo>
                  <a:cubicBezTo>
                    <a:pt x="157" y="186"/>
                    <a:pt x="166" y="165"/>
                    <a:pt x="176" y="147"/>
                  </a:cubicBezTo>
                  <a:cubicBezTo>
                    <a:pt x="174" y="170"/>
                    <a:pt x="172" y="193"/>
                    <a:pt x="169" y="216"/>
                  </a:cubicBezTo>
                  <a:cubicBezTo>
                    <a:pt x="113" y="216"/>
                    <a:pt x="57" y="216"/>
                    <a:pt x="1" y="217"/>
                  </a:cubicBezTo>
                  <a:cubicBezTo>
                    <a:pt x="11" y="210"/>
                    <a:pt x="26" y="205"/>
                    <a:pt x="27" y="190"/>
                  </a:cubicBezTo>
                  <a:cubicBezTo>
                    <a:pt x="31" y="137"/>
                    <a:pt x="31" y="82"/>
                    <a:pt x="28" y="28"/>
                  </a:cubicBezTo>
                  <a:cubicBezTo>
                    <a:pt x="27" y="13"/>
                    <a:pt x="10" y="8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39" name="Freeform 40"/>
            <p:cNvSpPr/>
            <p:nvPr userDrawn="1"/>
          </p:nvSpPr>
          <p:spPr bwMode="auto">
            <a:xfrm>
              <a:off x="2299988" y="542144"/>
              <a:ext cx="73651" cy="81678"/>
            </a:xfrm>
            <a:custGeom>
              <a:avLst/>
              <a:gdLst>
                <a:gd name="T0" fmla="*/ 0 w 202"/>
                <a:gd name="T1" fmla="*/ 2 h 225"/>
                <a:gd name="T2" fmla="*/ 67 w 202"/>
                <a:gd name="T3" fmla="*/ 4 h 225"/>
                <a:gd name="T4" fmla="*/ 164 w 202"/>
                <a:gd name="T5" fmla="*/ 135 h 225"/>
                <a:gd name="T6" fmla="*/ 164 w 202"/>
                <a:gd name="T7" fmla="*/ 30 h 225"/>
                <a:gd name="T8" fmla="*/ 136 w 202"/>
                <a:gd name="T9" fmla="*/ 3 h 225"/>
                <a:gd name="T10" fmla="*/ 202 w 202"/>
                <a:gd name="T11" fmla="*/ 2 h 225"/>
                <a:gd name="T12" fmla="*/ 178 w 202"/>
                <a:gd name="T13" fmla="*/ 42 h 225"/>
                <a:gd name="T14" fmla="*/ 175 w 202"/>
                <a:gd name="T15" fmla="*/ 225 h 225"/>
                <a:gd name="T16" fmla="*/ 38 w 202"/>
                <a:gd name="T17" fmla="*/ 45 h 225"/>
                <a:gd name="T18" fmla="*/ 39 w 202"/>
                <a:gd name="T19" fmla="*/ 189 h 225"/>
                <a:gd name="T20" fmla="*/ 69 w 202"/>
                <a:gd name="T21" fmla="*/ 219 h 225"/>
                <a:gd name="T22" fmla="*/ 1 w 202"/>
                <a:gd name="T23" fmla="*/ 218 h 225"/>
                <a:gd name="T24" fmla="*/ 27 w 202"/>
                <a:gd name="T25" fmla="*/ 192 h 225"/>
                <a:gd name="T26" fmla="*/ 28 w 202"/>
                <a:gd name="T27" fmla="*/ 34 h 225"/>
                <a:gd name="T28" fmla="*/ 0 w 202"/>
                <a:gd name="T29" fmla="*/ 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25">
                  <a:moveTo>
                    <a:pt x="0" y="2"/>
                  </a:moveTo>
                  <a:cubicBezTo>
                    <a:pt x="22" y="3"/>
                    <a:pt x="45" y="0"/>
                    <a:pt x="67" y="4"/>
                  </a:cubicBezTo>
                  <a:cubicBezTo>
                    <a:pt x="102" y="45"/>
                    <a:pt x="131" y="92"/>
                    <a:pt x="164" y="135"/>
                  </a:cubicBezTo>
                  <a:cubicBezTo>
                    <a:pt x="165" y="100"/>
                    <a:pt x="167" y="65"/>
                    <a:pt x="164" y="30"/>
                  </a:cubicBezTo>
                  <a:cubicBezTo>
                    <a:pt x="161" y="16"/>
                    <a:pt x="146" y="10"/>
                    <a:pt x="136" y="3"/>
                  </a:cubicBezTo>
                  <a:cubicBezTo>
                    <a:pt x="158" y="2"/>
                    <a:pt x="180" y="2"/>
                    <a:pt x="202" y="2"/>
                  </a:cubicBezTo>
                  <a:cubicBezTo>
                    <a:pt x="190" y="13"/>
                    <a:pt x="171" y="22"/>
                    <a:pt x="178" y="42"/>
                  </a:cubicBezTo>
                  <a:cubicBezTo>
                    <a:pt x="175" y="103"/>
                    <a:pt x="178" y="164"/>
                    <a:pt x="175" y="225"/>
                  </a:cubicBezTo>
                  <a:cubicBezTo>
                    <a:pt x="125" y="168"/>
                    <a:pt x="85" y="104"/>
                    <a:pt x="38" y="45"/>
                  </a:cubicBezTo>
                  <a:cubicBezTo>
                    <a:pt x="37" y="93"/>
                    <a:pt x="35" y="141"/>
                    <a:pt x="39" y="189"/>
                  </a:cubicBezTo>
                  <a:cubicBezTo>
                    <a:pt x="40" y="205"/>
                    <a:pt x="57" y="211"/>
                    <a:pt x="69" y="219"/>
                  </a:cubicBezTo>
                  <a:cubicBezTo>
                    <a:pt x="46" y="218"/>
                    <a:pt x="24" y="218"/>
                    <a:pt x="1" y="218"/>
                  </a:cubicBezTo>
                  <a:cubicBezTo>
                    <a:pt x="11" y="211"/>
                    <a:pt x="23" y="205"/>
                    <a:pt x="27" y="192"/>
                  </a:cubicBezTo>
                  <a:cubicBezTo>
                    <a:pt x="31" y="140"/>
                    <a:pt x="31" y="87"/>
                    <a:pt x="28" y="34"/>
                  </a:cubicBezTo>
                  <a:cubicBezTo>
                    <a:pt x="25" y="20"/>
                    <a:pt x="10" y="12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0" name="Freeform 41"/>
            <p:cNvSpPr/>
            <p:nvPr userDrawn="1"/>
          </p:nvSpPr>
          <p:spPr bwMode="auto">
            <a:xfrm>
              <a:off x="2379305" y="542616"/>
              <a:ext cx="63737" cy="78845"/>
            </a:xfrm>
            <a:custGeom>
              <a:avLst/>
              <a:gdLst>
                <a:gd name="T0" fmla="*/ 0 w 175"/>
                <a:gd name="T1" fmla="*/ 1 h 217"/>
                <a:gd name="T2" fmla="*/ 175 w 175"/>
                <a:gd name="T3" fmla="*/ 0 h 217"/>
                <a:gd name="T4" fmla="*/ 174 w 175"/>
                <a:gd name="T5" fmla="*/ 61 h 217"/>
                <a:gd name="T6" fmla="*/ 153 w 175"/>
                <a:gd name="T7" fmla="*/ 22 h 217"/>
                <a:gd name="T8" fmla="*/ 111 w 175"/>
                <a:gd name="T9" fmla="*/ 14 h 217"/>
                <a:gd name="T10" fmla="*/ 113 w 175"/>
                <a:gd name="T11" fmla="*/ 195 h 217"/>
                <a:gd name="T12" fmla="*/ 139 w 175"/>
                <a:gd name="T13" fmla="*/ 217 h 217"/>
                <a:gd name="T14" fmla="*/ 39 w 175"/>
                <a:gd name="T15" fmla="*/ 217 h 217"/>
                <a:gd name="T16" fmla="*/ 65 w 175"/>
                <a:gd name="T17" fmla="*/ 190 h 217"/>
                <a:gd name="T18" fmla="*/ 67 w 175"/>
                <a:gd name="T19" fmla="*/ 13 h 217"/>
                <a:gd name="T20" fmla="*/ 21 w 175"/>
                <a:gd name="T21" fmla="*/ 25 h 217"/>
                <a:gd name="T22" fmla="*/ 1 w 175"/>
                <a:gd name="T23" fmla="*/ 62 h 217"/>
                <a:gd name="T24" fmla="*/ 0 w 175"/>
                <a:gd name="T2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217">
                  <a:moveTo>
                    <a:pt x="0" y="1"/>
                  </a:moveTo>
                  <a:cubicBezTo>
                    <a:pt x="58" y="0"/>
                    <a:pt x="117" y="0"/>
                    <a:pt x="175" y="0"/>
                  </a:cubicBezTo>
                  <a:cubicBezTo>
                    <a:pt x="175" y="15"/>
                    <a:pt x="175" y="46"/>
                    <a:pt x="174" y="61"/>
                  </a:cubicBezTo>
                  <a:cubicBezTo>
                    <a:pt x="168" y="47"/>
                    <a:pt x="161" y="34"/>
                    <a:pt x="153" y="22"/>
                  </a:cubicBezTo>
                  <a:cubicBezTo>
                    <a:pt x="140" y="16"/>
                    <a:pt x="125" y="16"/>
                    <a:pt x="111" y="14"/>
                  </a:cubicBezTo>
                  <a:cubicBezTo>
                    <a:pt x="111" y="74"/>
                    <a:pt x="108" y="135"/>
                    <a:pt x="113" y="195"/>
                  </a:cubicBezTo>
                  <a:cubicBezTo>
                    <a:pt x="117" y="206"/>
                    <a:pt x="129" y="210"/>
                    <a:pt x="139" y="217"/>
                  </a:cubicBezTo>
                  <a:cubicBezTo>
                    <a:pt x="106" y="216"/>
                    <a:pt x="72" y="216"/>
                    <a:pt x="39" y="217"/>
                  </a:cubicBezTo>
                  <a:cubicBezTo>
                    <a:pt x="50" y="210"/>
                    <a:pt x="64" y="204"/>
                    <a:pt x="65" y="190"/>
                  </a:cubicBezTo>
                  <a:cubicBezTo>
                    <a:pt x="70" y="131"/>
                    <a:pt x="67" y="72"/>
                    <a:pt x="67" y="13"/>
                  </a:cubicBezTo>
                  <a:cubicBezTo>
                    <a:pt x="52" y="17"/>
                    <a:pt x="32" y="13"/>
                    <a:pt x="21" y="25"/>
                  </a:cubicBezTo>
                  <a:cubicBezTo>
                    <a:pt x="12" y="36"/>
                    <a:pt x="7" y="50"/>
                    <a:pt x="1" y="62"/>
                  </a:cubicBezTo>
                  <a:cubicBezTo>
                    <a:pt x="0" y="42"/>
                    <a:pt x="0" y="22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1" name="Freeform 42"/>
            <p:cNvSpPr>
              <a:spLocks noEditPoints="1"/>
            </p:cNvSpPr>
            <p:nvPr userDrawn="1"/>
          </p:nvSpPr>
          <p:spPr bwMode="auto">
            <a:xfrm>
              <a:off x="2472313" y="540727"/>
              <a:ext cx="83566" cy="86871"/>
            </a:xfrm>
            <a:custGeom>
              <a:avLst/>
              <a:gdLst>
                <a:gd name="T0" fmla="*/ 85 w 231"/>
                <a:gd name="T1" fmla="*/ 8 h 240"/>
                <a:gd name="T2" fmla="*/ 175 w 231"/>
                <a:gd name="T3" fmla="*/ 22 h 240"/>
                <a:gd name="T4" fmla="*/ 197 w 231"/>
                <a:gd name="T5" fmla="*/ 188 h 240"/>
                <a:gd name="T6" fmla="*/ 56 w 231"/>
                <a:gd name="T7" fmla="*/ 209 h 240"/>
                <a:gd name="T8" fmla="*/ 19 w 231"/>
                <a:gd name="T9" fmla="*/ 70 h 240"/>
                <a:gd name="T10" fmla="*/ 85 w 231"/>
                <a:gd name="T11" fmla="*/ 8 h 240"/>
                <a:gd name="T12" fmla="*/ 109 w 231"/>
                <a:gd name="T13" fmla="*/ 16 h 240"/>
                <a:gd name="T14" fmla="*/ 68 w 231"/>
                <a:gd name="T15" fmla="*/ 63 h 240"/>
                <a:gd name="T16" fmla="*/ 79 w 231"/>
                <a:gd name="T17" fmla="*/ 194 h 240"/>
                <a:gd name="T18" fmla="*/ 144 w 231"/>
                <a:gd name="T19" fmla="*/ 203 h 240"/>
                <a:gd name="T20" fmla="*/ 167 w 231"/>
                <a:gd name="T21" fmla="*/ 118 h 240"/>
                <a:gd name="T22" fmla="*/ 151 w 231"/>
                <a:gd name="T23" fmla="*/ 34 h 240"/>
                <a:gd name="T24" fmla="*/ 109 w 231"/>
                <a:gd name="T25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1" h="240">
                  <a:moveTo>
                    <a:pt x="85" y="8"/>
                  </a:moveTo>
                  <a:cubicBezTo>
                    <a:pt x="115" y="5"/>
                    <a:pt x="150" y="0"/>
                    <a:pt x="175" y="22"/>
                  </a:cubicBezTo>
                  <a:cubicBezTo>
                    <a:pt x="228" y="58"/>
                    <a:pt x="231" y="138"/>
                    <a:pt x="197" y="188"/>
                  </a:cubicBezTo>
                  <a:cubicBezTo>
                    <a:pt x="166" y="231"/>
                    <a:pt x="99" y="240"/>
                    <a:pt x="56" y="209"/>
                  </a:cubicBezTo>
                  <a:cubicBezTo>
                    <a:pt x="13" y="179"/>
                    <a:pt x="0" y="117"/>
                    <a:pt x="19" y="70"/>
                  </a:cubicBezTo>
                  <a:cubicBezTo>
                    <a:pt x="31" y="42"/>
                    <a:pt x="53" y="14"/>
                    <a:pt x="85" y="8"/>
                  </a:cubicBezTo>
                  <a:close/>
                  <a:moveTo>
                    <a:pt x="109" y="16"/>
                  </a:moveTo>
                  <a:cubicBezTo>
                    <a:pt x="85" y="19"/>
                    <a:pt x="75" y="44"/>
                    <a:pt x="68" y="63"/>
                  </a:cubicBezTo>
                  <a:cubicBezTo>
                    <a:pt x="61" y="106"/>
                    <a:pt x="58" y="154"/>
                    <a:pt x="79" y="194"/>
                  </a:cubicBezTo>
                  <a:cubicBezTo>
                    <a:pt x="90" y="218"/>
                    <a:pt x="127" y="222"/>
                    <a:pt x="144" y="203"/>
                  </a:cubicBezTo>
                  <a:cubicBezTo>
                    <a:pt x="162" y="179"/>
                    <a:pt x="169" y="148"/>
                    <a:pt x="167" y="118"/>
                  </a:cubicBezTo>
                  <a:cubicBezTo>
                    <a:pt x="167" y="90"/>
                    <a:pt x="166" y="59"/>
                    <a:pt x="151" y="34"/>
                  </a:cubicBezTo>
                  <a:cubicBezTo>
                    <a:pt x="143" y="19"/>
                    <a:pt x="124" y="13"/>
                    <a:pt x="109" y="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2" name="Freeform 43"/>
            <p:cNvSpPr/>
            <p:nvPr userDrawn="1"/>
          </p:nvSpPr>
          <p:spPr bwMode="auto">
            <a:xfrm>
              <a:off x="2557296" y="542144"/>
              <a:ext cx="61376" cy="79317"/>
            </a:xfrm>
            <a:custGeom>
              <a:avLst/>
              <a:gdLst>
                <a:gd name="T0" fmla="*/ 2 w 169"/>
                <a:gd name="T1" fmla="*/ 3 h 218"/>
                <a:gd name="T2" fmla="*/ 168 w 169"/>
                <a:gd name="T3" fmla="*/ 2 h 218"/>
                <a:gd name="T4" fmla="*/ 166 w 169"/>
                <a:gd name="T5" fmla="*/ 65 h 218"/>
                <a:gd name="T6" fmla="*/ 140 w 169"/>
                <a:gd name="T7" fmla="*/ 22 h 218"/>
                <a:gd name="T8" fmla="*/ 77 w 169"/>
                <a:gd name="T9" fmla="*/ 16 h 218"/>
                <a:gd name="T10" fmla="*/ 77 w 169"/>
                <a:gd name="T11" fmla="*/ 107 h 218"/>
                <a:gd name="T12" fmla="*/ 112 w 169"/>
                <a:gd name="T13" fmla="*/ 92 h 218"/>
                <a:gd name="T14" fmla="*/ 129 w 169"/>
                <a:gd name="T15" fmla="*/ 56 h 218"/>
                <a:gd name="T16" fmla="*/ 129 w 169"/>
                <a:gd name="T17" fmla="*/ 166 h 218"/>
                <a:gd name="T18" fmla="*/ 112 w 169"/>
                <a:gd name="T19" fmla="*/ 126 h 218"/>
                <a:gd name="T20" fmla="*/ 77 w 169"/>
                <a:gd name="T21" fmla="*/ 114 h 218"/>
                <a:gd name="T22" fmla="*/ 78 w 169"/>
                <a:gd name="T23" fmla="*/ 200 h 218"/>
                <a:gd name="T24" fmla="*/ 105 w 169"/>
                <a:gd name="T25" fmla="*/ 218 h 218"/>
                <a:gd name="T26" fmla="*/ 0 w 169"/>
                <a:gd name="T27" fmla="*/ 216 h 218"/>
                <a:gd name="T28" fmla="*/ 29 w 169"/>
                <a:gd name="T29" fmla="*/ 205 h 218"/>
                <a:gd name="T30" fmla="*/ 29 w 169"/>
                <a:gd name="T31" fmla="*/ 25 h 218"/>
                <a:gd name="T32" fmla="*/ 2 w 169"/>
                <a:gd name="T33" fmla="*/ 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218">
                  <a:moveTo>
                    <a:pt x="2" y="3"/>
                  </a:moveTo>
                  <a:cubicBezTo>
                    <a:pt x="57" y="0"/>
                    <a:pt x="113" y="0"/>
                    <a:pt x="168" y="2"/>
                  </a:cubicBezTo>
                  <a:cubicBezTo>
                    <a:pt x="168" y="23"/>
                    <a:pt x="169" y="44"/>
                    <a:pt x="166" y="65"/>
                  </a:cubicBezTo>
                  <a:cubicBezTo>
                    <a:pt x="159" y="50"/>
                    <a:pt x="152" y="34"/>
                    <a:pt x="140" y="22"/>
                  </a:cubicBezTo>
                  <a:cubicBezTo>
                    <a:pt x="120" y="15"/>
                    <a:pt x="98" y="18"/>
                    <a:pt x="77" y="16"/>
                  </a:cubicBezTo>
                  <a:cubicBezTo>
                    <a:pt x="77" y="46"/>
                    <a:pt x="77" y="77"/>
                    <a:pt x="77" y="107"/>
                  </a:cubicBezTo>
                  <a:cubicBezTo>
                    <a:pt x="89" y="103"/>
                    <a:pt x="103" y="101"/>
                    <a:pt x="112" y="92"/>
                  </a:cubicBezTo>
                  <a:cubicBezTo>
                    <a:pt x="120" y="81"/>
                    <a:pt x="124" y="68"/>
                    <a:pt x="129" y="56"/>
                  </a:cubicBezTo>
                  <a:cubicBezTo>
                    <a:pt x="129" y="93"/>
                    <a:pt x="129" y="129"/>
                    <a:pt x="129" y="166"/>
                  </a:cubicBezTo>
                  <a:cubicBezTo>
                    <a:pt x="124" y="152"/>
                    <a:pt x="121" y="137"/>
                    <a:pt x="112" y="126"/>
                  </a:cubicBezTo>
                  <a:cubicBezTo>
                    <a:pt x="102" y="118"/>
                    <a:pt x="88" y="118"/>
                    <a:pt x="77" y="114"/>
                  </a:cubicBezTo>
                  <a:cubicBezTo>
                    <a:pt x="77" y="143"/>
                    <a:pt x="76" y="171"/>
                    <a:pt x="78" y="200"/>
                  </a:cubicBezTo>
                  <a:cubicBezTo>
                    <a:pt x="85" y="209"/>
                    <a:pt x="96" y="212"/>
                    <a:pt x="105" y="218"/>
                  </a:cubicBezTo>
                  <a:cubicBezTo>
                    <a:pt x="70" y="217"/>
                    <a:pt x="35" y="217"/>
                    <a:pt x="0" y="216"/>
                  </a:cubicBezTo>
                  <a:cubicBezTo>
                    <a:pt x="10" y="213"/>
                    <a:pt x="19" y="209"/>
                    <a:pt x="29" y="205"/>
                  </a:cubicBezTo>
                  <a:cubicBezTo>
                    <a:pt x="29" y="145"/>
                    <a:pt x="31" y="85"/>
                    <a:pt x="29" y="25"/>
                  </a:cubicBezTo>
                  <a:cubicBezTo>
                    <a:pt x="30" y="11"/>
                    <a:pt x="7" y="11"/>
                    <a:pt x="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3" name="Freeform 44"/>
            <p:cNvSpPr>
              <a:spLocks noEditPoints="1"/>
            </p:cNvSpPr>
            <p:nvPr userDrawn="1"/>
          </p:nvSpPr>
          <p:spPr bwMode="auto">
            <a:xfrm>
              <a:off x="2645583" y="540256"/>
              <a:ext cx="63737" cy="81205"/>
            </a:xfrm>
            <a:custGeom>
              <a:avLst/>
              <a:gdLst>
                <a:gd name="T0" fmla="*/ 0 w 175"/>
                <a:gd name="T1" fmla="*/ 10 h 224"/>
                <a:gd name="T2" fmla="*/ 132 w 175"/>
                <a:gd name="T3" fmla="*/ 16 h 224"/>
                <a:gd name="T4" fmla="*/ 152 w 175"/>
                <a:gd name="T5" fmla="*/ 106 h 224"/>
                <a:gd name="T6" fmla="*/ 72 w 175"/>
                <a:gd name="T7" fmla="*/ 128 h 224"/>
                <a:gd name="T8" fmla="*/ 76 w 175"/>
                <a:gd name="T9" fmla="*/ 200 h 224"/>
                <a:gd name="T10" fmla="*/ 101 w 175"/>
                <a:gd name="T11" fmla="*/ 224 h 224"/>
                <a:gd name="T12" fmla="*/ 1 w 175"/>
                <a:gd name="T13" fmla="*/ 223 h 224"/>
                <a:gd name="T14" fmla="*/ 28 w 175"/>
                <a:gd name="T15" fmla="*/ 206 h 224"/>
                <a:gd name="T16" fmla="*/ 29 w 175"/>
                <a:gd name="T17" fmla="*/ 22 h 224"/>
                <a:gd name="T18" fmla="*/ 0 w 175"/>
                <a:gd name="T19" fmla="*/ 10 h 224"/>
                <a:gd name="T20" fmla="*/ 73 w 175"/>
                <a:gd name="T21" fmla="*/ 19 h 224"/>
                <a:gd name="T22" fmla="*/ 76 w 175"/>
                <a:gd name="T23" fmla="*/ 118 h 224"/>
                <a:gd name="T24" fmla="*/ 117 w 175"/>
                <a:gd name="T25" fmla="*/ 63 h 224"/>
                <a:gd name="T26" fmla="*/ 73 w 175"/>
                <a:gd name="T27" fmla="*/ 1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5" h="224">
                  <a:moveTo>
                    <a:pt x="0" y="10"/>
                  </a:moveTo>
                  <a:cubicBezTo>
                    <a:pt x="44" y="9"/>
                    <a:pt x="90" y="0"/>
                    <a:pt x="132" y="16"/>
                  </a:cubicBezTo>
                  <a:cubicBezTo>
                    <a:pt x="170" y="27"/>
                    <a:pt x="175" y="79"/>
                    <a:pt x="152" y="106"/>
                  </a:cubicBezTo>
                  <a:cubicBezTo>
                    <a:pt x="131" y="126"/>
                    <a:pt x="99" y="125"/>
                    <a:pt x="72" y="128"/>
                  </a:cubicBezTo>
                  <a:cubicBezTo>
                    <a:pt x="74" y="152"/>
                    <a:pt x="71" y="176"/>
                    <a:pt x="76" y="200"/>
                  </a:cubicBezTo>
                  <a:cubicBezTo>
                    <a:pt x="78" y="213"/>
                    <a:pt x="91" y="217"/>
                    <a:pt x="101" y="224"/>
                  </a:cubicBezTo>
                  <a:cubicBezTo>
                    <a:pt x="67" y="223"/>
                    <a:pt x="34" y="223"/>
                    <a:pt x="1" y="223"/>
                  </a:cubicBezTo>
                  <a:cubicBezTo>
                    <a:pt x="10" y="218"/>
                    <a:pt x="21" y="215"/>
                    <a:pt x="28" y="206"/>
                  </a:cubicBezTo>
                  <a:cubicBezTo>
                    <a:pt x="31" y="145"/>
                    <a:pt x="28" y="84"/>
                    <a:pt x="29" y="22"/>
                  </a:cubicBezTo>
                  <a:cubicBezTo>
                    <a:pt x="20" y="18"/>
                    <a:pt x="8" y="14"/>
                    <a:pt x="0" y="10"/>
                  </a:cubicBezTo>
                  <a:close/>
                  <a:moveTo>
                    <a:pt x="73" y="19"/>
                  </a:moveTo>
                  <a:cubicBezTo>
                    <a:pt x="73" y="52"/>
                    <a:pt x="74" y="85"/>
                    <a:pt x="76" y="118"/>
                  </a:cubicBezTo>
                  <a:cubicBezTo>
                    <a:pt x="102" y="113"/>
                    <a:pt x="126" y="92"/>
                    <a:pt x="117" y="63"/>
                  </a:cubicBezTo>
                  <a:cubicBezTo>
                    <a:pt x="123" y="36"/>
                    <a:pt x="97" y="18"/>
                    <a:pt x="73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4" name="Freeform 45"/>
            <p:cNvSpPr/>
            <p:nvPr userDrawn="1"/>
          </p:nvSpPr>
          <p:spPr bwMode="auto">
            <a:xfrm>
              <a:off x="2769752" y="542616"/>
              <a:ext cx="75540" cy="78845"/>
            </a:xfrm>
            <a:custGeom>
              <a:avLst/>
              <a:gdLst>
                <a:gd name="T0" fmla="*/ 0 w 208"/>
                <a:gd name="T1" fmla="*/ 1 h 217"/>
                <a:gd name="T2" fmla="*/ 96 w 208"/>
                <a:gd name="T3" fmla="*/ 3 h 217"/>
                <a:gd name="T4" fmla="*/ 73 w 208"/>
                <a:gd name="T5" fmla="*/ 13 h 217"/>
                <a:gd name="T6" fmla="*/ 120 w 208"/>
                <a:gd name="T7" fmla="*/ 114 h 217"/>
                <a:gd name="T8" fmla="*/ 172 w 208"/>
                <a:gd name="T9" fmla="*/ 16 h 217"/>
                <a:gd name="T10" fmla="*/ 147 w 208"/>
                <a:gd name="T11" fmla="*/ 4 h 217"/>
                <a:gd name="T12" fmla="*/ 208 w 208"/>
                <a:gd name="T13" fmla="*/ 0 h 217"/>
                <a:gd name="T14" fmla="*/ 131 w 208"/>
                <a:gd name="T15" fmla="*/ 123 h 217"/>
                <a:gd name="T16" fmla="*/ 128 w 208"/>
                <a:gd name="T17" fmla="*/ 199 h 217"/>
                <a:gd name="T18" fmla="*/ 159 w 208"/>
                <a:gd name="T19" fmla="*/ 217 h 217"/>
                <a:gd name="T20" fmla="*/ 50 w 208"/>
                <a:gd name="T21" fmla="*/ 216 h 217"/>
                <a:gd name="T22" fmla="*/ 80 w 208"/>
                <a:gd name="T23" fmla="*/ 204 h 217"/>
                <a:gd name="T24" fmla="*/ 71 w 208"/>
                <a:gd name="T25" fmla="*/ 116 h 217"/>
                <a:gd name="T26" fmla="*/ 0 w 208"/>
                <a:gd name="T27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17">
                  <a:moveTo>
                    <a:pt x="0" y="1"/>
                  </a:moveTo>
                  <a:cubicBezTo>
                    <a:pt x="32" y="1"/>
                    <a:pt x="64" y="0"/>
                    <a:pt x="96" y="3"/>
                  </a:cubicBezTo>
                  <a:cubicBezTo>
                    <a:pt x="88" y="7"/>
                    <a:pt x="81" y="10"/>
                    <a:pt x="73" y="13"/>
                  </a:cubicBezTo>
                  <a:cubicBezTo>
                    <a:pt x="86" y="48"/>
                    <a:pt x="103" y="81"/>
                    <a:pt x="120" y="114"/>
                  </a:cubicBezTo>
                  <a:cubicBezTo>
                    <a:pt x="140" y="83"/>
                    <a:pt x="159" y="51"/>
                    <a:pt x="172" y="16"/>
                  </a:cubicBezTo>
                  <a:cubicBezTo>
                    <a:pt x="164" y="12"/>
                    <a:pt x="155" y="8"/>
                    <a:pt x="147" y="4"/>
                  </a:cubicBezTo>
                  <a:cubicBezTo>
                    <a:pt x="167" y="2"/>
                    <a:pt x="187" y="1"/>
                    <a:pt x="208" y="0"/>
                  </a:cubicBezTo>
                  <a:cubicBezTo>
                    <a:pt x="175" y="36"/>
                    <a:pt x="153" y="80"/>
                    <a:pt x="131" y="123"/>
                  </a:cubicBezTo>
                  <a:cubicBezTo>
                    <a:pt x="126" y="148"/>
                    <a:pt x="123" y="174"/>
                    <a:pt x="128" y="199"/>
                  </a:cubicBezTo>
                  <a:cubicBezTo>
                    <a:pt x="136" y="208"/>
                    <a:pt x="149" y="211"/>
                    <a:pt x="159" y="217"/>
                  </a:cubicBezTo>
                  <a:cubicBezTo>
                    <a:pt x="123" y="216"/>
                    <a:pt x="86" y="216"/>
                    <a:pt x="50" y="216"/>
                  </a:cubicBezTo>
                  <a:cubicBezTo>
                    <a:pt x="60" y="212"/>
                    <a:pt x="70" y="208"/>
                    <a:pt x="80" y="204"/>
                  </a:cubicBezTo>
                  <a:cubicBezTo>
                    <a:pt x="77" y="175"/>
                    <a:pt x="85" y="143"/>
                    <a:pt x="71" y="116"/>
                  </a:cubicBezTo>
                  <a:cubicBezTo>
                    <a:pt x="52" y="75"/>
                    <a:pt x="33" y="33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5" name="Freeform 46"/>
            <p:cNvSpPr/>
            <p:nvPr userDrawn="1"/>
          </p:nvSpPr>
          <p:spPr bwMode="auto">
            <a:xfrm>
              <a:off x="2925553" y="542616"/>
              <a:ext cx="79317" cy="78373"/>
            </a:xfrm>
            <a:custGeom>
              <a:avLst/>
              <a:gdLst>
                <a:gd name="T0" fmla="*/ 0 w 219"/>
                <a:gd name="T1" fmla="*/ 1 h 216"/>
                <a:gd name="T2" fmla="*/ 103 w 219"/>
                <a:gd name="T3" fmla="*/ 1 h 216"/>
                <a:gd name="T4" fmla="*/ 80 w 219"/>
                <a:gd name="T5" fmla="*/ 18 h 216"/>
                <a:gd name="T6" fmla="*/ 77 w 219"/>
                <a:gd name="T7" fmla="*/ 100 h 216"/>
                <a:gd name="T8" fmla="*/ 147 w 219"/>
                <a:gd name="T9" fmla="*/ 100 h 216"/>
                <a:gd name="T10" fmla="*/ 144 w 219"/>
                <a:gd name="T11" fmla="*/ 21 h 216"/>
                <a:gd name="T12" fmla="*/ 116 w 219"/>
                <a:gd name="T13" fmla="*/ 1 h 216"/>
                <a:gd name="T14" fmla="*/ 219 w 219"/>
                <a:gd name="T15" fmla="*/ 1 h 216"/>
                <a:gd name="T16" fmla="*/ 196 w 219"/>
                <a:gd name="T17" fmla="*/ 18 h 216"/>
                <a:gd name="T18" fmla="*/ 194 w 219"/>
                <a:gd name="T19" fmla="*/ 204 h 216"/>
                <a:gd name="T20" fmla="*/ 219 w 219"/>
                <a:gd name="T21" fmla="*/ 215 h 216"/>
                <a:gd name="T22" fmla="*/ 117 w 219"/>
                <a:gd name="T23" fmla="*/ 216 h 216"/>
                <a:gd name="T24" fmla="*/ 146 w 219"/>
                <a:gd name="T25" fmla="*/ 200 h 216"/>
                <a:gd name="T26" fmla="*/ 146 w 219"/>
                <a:gd name="T27" fmla="*/ 112 h 216"/>
                <a:gd name="T28" fmla="*/ 78 w 219"/>
                <a:gd name="T29" fmla="*/ 112 h 216"/>
                <a:gd name="T30" fmla="*/ 78 w 219"/>
                <a:gd name="T31" fmla="*/ 204 h 216"/>
                <a:gd name="T32" fmla="*/ 103 w 219"/>
                <a:gd name="T33" fmla="*/ 215 h 216"/>
                <a:gd name="T34" fmla="*/ 1 w 219"/>
                <a:gd name="T35" fmla="*/ 216 h 216"/>
                <a:gd name="T36" fmla="*/ 30 w 219"/>
                <a:gd name="T37" fmla="*/ 200 h 216"/>
                <a:gd name="T38" fmla="*/ 28 w 219"/>
                <a:gd name="T39" fmla="*/ 21 h 216"/>
                <a:gd name="T40" fmla="*/ 0 w 219"/>
                <a:gd name="T41" fmla="*/ 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9" h="216">
                  <a:moveTo>
                    <a:pt x="0" y="1"/>
                  </a:moveTo>
                  <a:cubicBezTo>
                    <a:pt x="35" y="0"/>
                    <a:pt x="69" y="0"/>
                    <a:pt x="103" y="1"/>
                  </a:cubicBezTo>
                  <a:cubicBezTo>
                    <a:pt x="95" y="6"/>
                    <a:pt x="87" y="11"/>
                    <a:pt x="80" y="18"/>
                  </a:cubicBezTo>
                  <a:cubicBezTo>
                    <a:pt x="77" y="45"/>
                    <a:pt x="78" y="73"/>
                    <a:pt x="77" y="100"/>
                  </a:cubicBezTo>
                  <a:cubicBezTo>
                    <a:pt x="100" y="100"/>
                    <a:pt x="124" y="100"/>
                    <a:pt x="147" y="100"/>
                  </a:cubicBezTo>
                  <a:cubicBezTo>
                    <a:pt x="147" y="74"/>
                    <a:pt x="146" y="48"/>
                    <a:pt x="144" y="21"/>
                  </a:cubicBezTo>
                  <a:cubicBezTo>
                    <a:pt x="138" y="11"/>
                    <a:pt x="126" y="7"/>
                    <a:pt x="116" y="1"/>
                  </a:cubicBezTo>
                  <a:cubicBezTo>
                    <a:pt x="151" y="0"/>
                    <a:pt x="185" y="0"/>
                    <a:pt x="219" y="1"/>
                  </a:cubicBezTo>
                  <a:cubicBezTo>
                    <a:pt x="211" y="6"/>
                    <a:pt x="203" y="11"/>
                    <a:pt x="196" y="18"/>
                  </a:cubicBezTo>
                  <a:cubicBezTo>
                    <a:pt x="191" y="80"/>
                    <a:pt x="195" y="142"/>
                    <a:pt x="194" y="204"/>
                  </a:cubicBezTo>
                  <a:cubicBezTo>
                    <a:pt x="202" y="208"/>
                    <a:pt x="211" y="212"/>
                    <a:pt x="219" y="215"/>
                  </a:cubicBezTo>
                  <a:cubicBezTo>
                    <a:pt x="185" y="216"/>
                    <a:pt x="151" y="216"/>
                    <a:pt x="117" y="216"/>
                  </a:cubicBezTo>
                  <a:cubicBezTo>
                    <a:pt x="127" y="211"/>
                    <a:pt x="137" y="206"/>
                    <a:pt x="146" y="200"/>
                  </a:cubicBezTo>
                  <a:cubicBezTo>
                    <a:pt x="146" y="171"/>
                    <a:pt x="146" y="141"/>
                    <a:pt x="146" y="112"/>
                  </a:cubicBezTo>
                  <a:cubicBezTo>
                    <a:pt x="123" y="112"/>
                    <a:pt x="101" y="112"/>
                    <a:pt x="78" y="112"/>
                  </a:cubicBezTo>
                  <a:cubicBezTo>
                    <a:pt x="78" y="143"/>
                    <a:pt x="78" y="173"/>
                    <a:pt x="78" y="204"/>
                  </a:cubicBezTo>
                  <a:cubicBezTo>
                    <a:pt x="86" y="208"/>
                    <a:pt x="95" y="212"/>
                    <a:pt x="103" y="215"/>
                  </a:cubicBezTo>
                  <a:cubicBezTo>
                    <a:pt x="69" y="216"/>
                    <a:pt x="35" y="216"/>
                    <a:pt x="1" y="216"/>
                  </a:cubicBezTo>
                  <a:cubicBezTo>
                    <a:pt x="11" y="211"/>
                    <a:pt x="20" y="206"/>
                    <a:pt x="30" y="200"/>
                  </a:cubicBezTo>
                  <a:cubicBezTo>
                    <a:pt x="29" y="141"/>
                    <a:pt x="32" y="81"/>
                    <a:pt x="28" y="21"/>
                  </a:cubicBezTo>
                  <a:cubicBezTo>
                    <a:pt x="22" y="11"/>
                    <a:pt x="10" y="7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6" name="Freeform 47"/>
            <p:cNvSpPr>
              <a:spLocks noEditPoints="1"/>
            </p:cNvSpPr>
            <p:nvPr userDrawn="1"/>
          </p:nvSpPr>
          <p:spPr bwMode="auto">
            <a:xfrm>
              <a:off x="3003454" y="539311"/>
              <a:ext cx="85927" cy="88759"/>
            </a:xfrm>
            <a:custGeom>
              <a:avLst/>
              <a:gdLst>
                <a:gd name="T0" fmla="*/ 97 w 237"/>
                <a:gd name="T1" fmla="*/ 11 h 244"/>
                <a:gd name="T2" fmla="*/ 217 w 237"/>
                <a:gd name="T3" fmla="*/ 59 h 244"/>
                <a:gd name="T4" fmla="*/ 206 w 237"/>
                <a:gd name="T5" fmla="*/ 192 h 244"/>
                <a:gd name="T6" fmla="*/ 43 w 237"/>
                <a:gd name="T7" fmla="*/ 189 h 244"/>
                <a:gd name="T8" fmla="*/ 97 w 237"/>
                <a:gd name="T9" fmla="*/ 11 h 244"/>
                <a:gd name="T10" fmla="*/ 117 w 237"/>
                <a:gd name="T11" fmla="*/ 19 h 244"/>
                <a:gd name="T12" fmla="*/ 87 w 237"/>
                <a:gd name="T13" fmla="*/ 45 h 244"/>
                <a:gd name="T14" fmla="*/ 83 w 237"/>
                <a:gd name="T15" fmla="*/ 185 h 244"/>
                <a:gd name="T16" fmla="*/ 150 w 237"/>
                <a:gd name="T17" fmla="*/ 212 h 244"/>
                <a:gd name="T18" fmla="*/ 172 w 237"/>
                <a:gd name="T19" fmla="*/ 64 h 244"/>
                <a:gd name="T20" fmla="*/ 117 w 237"/>
                <a:gd name="T21" fmla="*/ 19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244">
                  <a:moveTo>
                    <a:pt x="97" y="11"/>
                  </a:moveTo>
                  <a:cubicBezTo>
                    <a:pt x="142" y="0"/>
                    <a:pt x="195" y="16"/>
                    <a:pt x="217" y="59"/>
                  </a:cubicBezTo>
                  <a:cubicBezTo>
                    <a:pt x="237" y="101"/>
                    <a:pt x="235" y="155"/>
                    <a:pt x="206" y="192"/>
                  </a:cubicBezTo>
                  <a:cubicBezTo>
                    <a:pt x="169" y="244"/>
                    <a:pt x="77" y="244"/>
                    <a:pt x="43" y="189"/>
                  </a:cubicBezTo>
                  <a:cubicBezTo>
                    <a:pt x="0" y="132"/>
                    <a:pt x="22" y="29"/>
                    <a:pt x="97" y="11"/>
                  </a:cubicBezTo>
                  <a:close/>
                  <a:moveTo>
                    <a:pt x="117" y="19"/>
                  </a:moveTo>
                  <a:cubicBezTo>
                    <a:pt x="103" y="21"/>
                    <a:pt x="92" y="32"/>
                    <a:pt x="87" y="45"/>
                  </a:cubicBezTo>
                  <a:cubicBezTo>
                    <a:pt x="68" y="89"/>
                    <a:pt x="71" y="140"/>
                    <a:pt x="83" y="185"/>
                  </a:cubicBezTo>
                  <a:cubicBezTo>
                    <a:pt x="92" y="212"/>
                    <a:pt x="124" y="228"/>
                    <a:pt x="150" y="212"/>
                  </a:cubicBezTo>
                  <a:cubicBezTo>
                    <a:pt x="186" y="171"/>
                    <a:pt x="180" y="113"/>
                    <a:pt x="172" y="64"/>
                  </a:cubicBezTo>
                  <a:cubicBezTo>
                    <a:pt x="167" y="38"/>
                    <a:pt x="145" y="12"/>
                    <a:pt x="117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7" name="Freeform 48"/>
            <p:cNvSpPr/>
            <p:nvPr userDrawn="1"/>
          </p:nvSpPr>
          <p:spPr bwMode="auto">
            <a:xfrm>
              <a:off x="3092685" y="542616"/>
              <a:ext cx="65625" cy="78373"/>
            </a:xfrm>
            <a:custGeom>
              <a:avLst/>
              <a:gdLst>
                <a:gd name="T0" fmla="*/ 0 w 181"/>
                <a:gd name="T1" fmla="*/ 0 h 216"/>
                <a:gd name="T2" fmla="*/ 106 w 181"/>
                <a:gd name="T3" fmla="*/ 4 h 216"/>
                <a:gd name="T4" fmla="*/ 76 w 181"/>
                <a:gd name="T5" fmla="*/ 13 h 216"/>
                <a:gd name="T6" fmla="*/ 79 w 181"/>
                <a:gd name="T7" fmla="*/ 206 h 216"/>
                <a:gd name="T8" fmla="*/ 153 w 181"/>
                <a:gd name="T9" fmla="*/ 189 h 216"/>
                <a:gd name="T10" fmla="*/ 181 w 181"/>
                <a:gd name="T11" fmla="*/ 139 h 216"/>
                <a:gd name="T12" fmla="*/ 173 w 181"/>
                <a:gd name="T13" fmla="*/ 216 h 216"/>
                <a:gd name="T14" fmla="*/ 0 w 181"/>
                <a:gd name="T15" fmla="*/ 216 h 216"/>
                <a:gd name="T16" fmla="*/ 25 w 181"/>
                <a:gd name="T17" fmla="*/ 204 h 216"/>
                <a:gd name="T18" fmla="*/ 24 w 181"/>
                <a:gd name="T19" fmla="*/ 21 h 216"/>
                <a:gd name="T20" fmla="*/ 0 w 181"/>
                <a:gd name="T2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1" h="216">
                  <a:moveTo>
                    <a:pt x="0" y="0"/>
                  </a:moveTo>
                  <a:cubicBezTo>
                    <a:pt x="35" y="0"/>
                    <a:pt x="71" y="1"/>
                    <a:pt x="106" y="4"/>
                  </a:cubicBezTo>
                  <a:cubicBezTo>
                    <a:pt x="96" y="7"/>
                    <a:pt x="86" y="10"/>
                    <a:pt x="76" y="13"/>
                  </a:cubicBezTo>
                  <a:cubicBezTo>
                    <a:pt x="74" y="77"/>
                    <a:pt x="66" y="143"/>
                    <a:pt x="79" y="206"/>
                  </a:cubicBezTo>
                  <a:cubicBezTo>
                    <a:pt x="103" y="203"/>
                    <a:pt x="134" y="209"/>
                    <a:pt x="153" y="189"/>
                  </a:cubicBezTo>
                  <a:cubicBezTo>
                    <a:pt x="165" y="174"/>
                    <a:pt x="171" y="155"/>
                    <a:pt x="181" y="139"/>
                  </a:cubicBezTo>
                  <a:cubicBezTo>
                    <a:pt x="179" y="165"/>
                    <a:pt x="176" y="190"/>
                    <a:pt x="173" y="216"/>
                  </a:cubicBezTo>
                  <a:cubicBezTo>
                    <a:pt x="115" y="216"/>
                    <a:pt x="58" y="216"/>
                    <a:pt x="0" y="216"/>
                  </a:cubicBezTo>
                  <a:cubicBezTo>
                    <a:pt x="8" y="212"/>
                    <a:pt x="17" y="208"/>
                    <a:pt x="25" y="204"/>
                  </a:cubicBezTo>
                  <a:cubicBezTo>
                    <a:pt x="24" y="143"/>
                    <a:pt x="28" y="82"/>
                    <a:pt x="24" y="21"/>
                  </a:cubicBezTo>
                  <a:cubicBezTo>
                    <a:pt x="20" y="11"/>
                    <a:pt x="7" y="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8" name="Freeform 49"/>
            <p:cNvSpPr>
              <a:spLocks noEditPoints="1"/>
            </p:cNvSpPr>
            <p:nvPr userDrawn="1"/>
          </p:nvSpPr>
          <p:spPr bwMode="auto">
            <a:xfrm>
              <a:off x="3157839" y="540727"/>
              <a:ext cx="89704" cy="83566"/>
            </a:xfrm>
            <a:custGeom>
              <a:avLst/>
              <a:gdLst>
                <a:gd name="T0" fmla="*/ 95 w 247"/>
                <a:gd name="T1" fmla="*/ 7 h 230"/>
                <a:gd name="T2" fmla="*/ 181 w 247"/>
                <a:gd name="T3" fmla="*/ 17 h 230"/>
                <a:gd name="T4" fmla="*/ 185 w 247"/>
                <a:gd name="T5" fmla="*/ 209 h 230"/>
                <a:gd name="T6" fmla="*/ 96 w 247"/>
                <a:gd name="T7" fmla="*/ 223 h 230"/>
                <a:gd name="T8" fmla="*/ 42 w 247"/>
                <a:gd name="T9" fmla="*/ 49 h 230"/>
                <a:gd name="T10" fmla="*/ 95 w 247"/>
                <a:gd name="T11" fmla="*/ 7 h 230"/>
                <a:gd name="T12" fmla="*/ 119 w 247"/>
                <a:gd name="T13" fmla="*/ 15 h 230"/>
                <a:gd name="T14" fmla="*/ 85 w 247"/>
                <a:gd name="T15" fmla="*/ 45 h 230"/>
                <a:gd name="T16" fmla="*/ 79 w 247"/>
                <a:gd name="T17" fmla="*/ 162 h 230"/>
                <a:gd name="T18" fmla="*/ 102 w 247"/>
                <a:gd name="T19" fmla="*/ 208 h 230"/>
                <a:gd name="T20" fmla="*/ 164 w 247"/>
                <a:gd name="T21" fmla="*/ 192 h 230"/>
                <a:gd name="T22" fmla="*/ 173 w 247"/>
                <a:gd name="T23" fmla="*/ 61 h 230"/>
                <a:gd name="T24" fmla="*/ 119 w 247"/>
                <a:gd name="T25" fmla="*/ 1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30">
                  <a:moveTo>
                    <a:pt x="95" y="7"/>
                  </a:moveTo>
                  <a:cubicBezTo>
                    <a:pt x="123" y="4"/>
                    <a:pt x="156" y="0"/>
                    <a:pt x="181" y="17"/>
                  </a:cubicBezTo>
                  <a:cubicBezTo>
                    <a:pt x="246" y="57"/>
                    <a:pt x="247" y="166"/>
                    <a:pt x="185" y="209"/>
                  </a:cubicBezTo>
                  <a:cubicBezTo>
                    <a:pt x="161" y="230"/>
                    <a:pt x="125" y="226"/>
                    <a:pt x="96" y="223"/>
                  </a:cubicBezTo>
                  <a:cubicBezTo>
                    <a:pt x="26" y="202"/>
                    <a:pt x="0" y="106"/>
                    <a:pt x="42" y="49"/>
                  </a:cubicBezTo>
                  <a:cubicBezTo>
                    <a:pt x="53" y="29"/>
                    <a:pt x="73" y="14"/>
                    <a:pt x="95" y="7"/>
                  </a:cubicBezTo>
                  <a:close/>
                  <a:moveTo>
                    <a:pt x="119" y="15"/>
                  </a:moveTo>
                  <a:cubicBezTo>
                    <a:pt x="103" y="18"/>
                    <a:pt x="91" y="31"/>
                    <a:pt x="85" y="45"/>
                  </a:cubicBezTo>
                  <a:cubicBezTo>
                    <a:pt x="70" y="82"/>
                    <a:pt x="73" y="124"/>
                    <a:pt x="79" y="162"/>
                  </a:cubicBezTo>
                  <a:cubicBezTo>
                    <a:pt x="83" y="179"/>
                    <a:pt x="90" y="196"/>
                    <a:pt x="102" y="208"/>
                  </a:cubicBezTo>
                  <a:cubicBezTo>
                    <a:pt x="122" y="220"/>
                    <a:pt x="153" y="214"/>
                    <a:pt x="164" y="192"/>
                  </a:cubicBezTo>
                  <a:cubicBezTo>
                    <a:pt x="184" y="152"/>
                    <a:pt x="178" y="103"/>
                    <a:pt x="173" y="61"/>
                  </a:cubicBezTo>
                  <a:cubicBezTo>
                    <a:pt x="171" y="35"/>
                    <a:pt x="147" y="8"/>
                    <a:pt x="119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49" name="Freeform 50"/>
            <p:cNvSpPr/>
            <p:nvPr userDrawn="1"/>
          </p:nvSpPr>
          <p:spPr bwMode="auto">
            <a:xfrm>
              <a:off x="3329220" y="542616"/>
              <a:ext cx="76484" cy="78845"/>
            </a:xfrm>
            <a:custGeom>
              <a:avLst/>
              <a:gdLst>
                <a:gd name="T0" fmla="*/ 0 w 210"/>
                <a:gd name="T1" fmla="*/ 0 h 217"/>
                <a:gd name="T2" fmla="*/ 93 w 210"/>
                <a:gd name="T3" fmla="*/ 0 h 217"/>
                <a:gd name="T4" fmla="*/ 79 w 210"/>
                <a:gd name="T5" fmla="*/ 26 h 217"/>
                <a:gd name="T6" fmla="*/ 123 w 210"/>
                <a:gd name="T7" fmla="*/ 114 h 217"/>
                <a:gd name="T8" fmla="*/ 168 w 210"/>
                <a:gd name="T9" fmla="*/ 27 h 217"/>
                <a:gd name="T10" fmla="*/ 148 w 210"/>
                <a:gd name="T11" fmla="*/ 1 h 217"/>
                <a:gd name="T12" fmla="*/ 210 w 210"/>
                <a:gd name="T13" fmla="*/ 1 h 217"/>
                <a:gd name="T14" fmla="*/ 182 w 210"/>
                <a:gd name="T15" fmla="*/ 32 h 217"/>
                <a:gd name="T16" fmla="*/ 128 w 210"/>
                <a:gd name="T17" fmla="*/ 188 h 217"/>
                <a:gd name="T18" fmla="*/ 161 w 210"/>
                <a:gd name="T19" fmla="*/ 217 h 217"/>
                <a:gd name="T20" fmla="*/ 49 w 210"/>
                <a:gd name="T21" fmla="*/ 217 h 217"/>
                <a:gd name="T22" fmla="*/ 80 w 210"/>
                <a:gd name="T23" fmla="*/ 199 h 217"/>
                <a:gd name="T24" fmla="*/ 69 w 210"/>
                <a:gd name="T25" fmla="*/ 112 h 217"/>
                <a:gd name="T26" fmla="*/ 0 w 210"/>
                <a:gd name="T27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7">
                  <a:moveTo>
                    <a:pt x="0" y="0"/>
                  </a:moveTo>
                  <a:cubicBezTo>
                    <a:pt x="31" y="0"/>
                    <a:pt x="62" y="0"/>
                    <a:pt x="93" y="0"/>
                  </a:cubicBezTo>
                  <a:cubicBezTo>
                    <a:pt x="87" y="8"/>
                    <a:pt x="74" y="15"/>
                    <a:pt x="79" y="26"/>
                  </a:cubicBezTo>
                  <a:cubicBezTo>
                    <a:pt x="91" y="57"/>
                    <a:pt x="107" y="85"/>
                    <a:pt x="123" y="114"/>
                  </a:cubicBezTo>
                  <a:cubicBezTo>
                    <a:pt x="138" y="85"/>
                    <a:pt x="156" y="58"/>
                    <a:pt x="168" y="27"/>
                  </a:cubicBezTo>
                  <a:cubicBezTo>
                    <a:pt x="173" y="13"/>
                    <a:pt x="155" y="8"/>
                    <a:pt x="148" y="1"/>
                  </a:cubicBezTo>
                  <a:cubicBezTo>
                    <a:pt x="163" y="1"/>
                    <a:pt x="194" y="1"/>
                    <a:pt x="210" y="1"/>
                  </a:cubicBezTo>
                  <a:cubicBezTo>
                    <a:pt x="200" y="10"/>
                    <a:pt x="189" y="20"/>
                    <a:pt x="182" y="32"/>
                  </a:cubicBezTo>
                  <a:cubicBezTo>
                    <a:pt x="153" y="80"/>
                    <a:pt x="118" y="129"/>
                    <a:pt x="128" y="188"/>
                  </a:cubicBezTo>
                  <a:cubicBezTo>
                    <a:pt x="127" y="207"/>
                    <a:pt x="147" y="213"/>
                    <a:pt x="161" y="217"/>
                  </a:cubicBezTo>
                  <a:cubicBezTo>
                    <a:pt x="124" y="216"/>
                    <a:pt x="86" y="216"/>
                    <a:pt x="49" y="217"/>
                  </a:cubicBezTo>
                  <a:cubicBezTo>
                    <a:pt x="58" y="211"/>
                    <a:pt x="75" y="211"/>
                    <a:pt x="80" y="199"/>
                  </a:cubicBezTo>
                  <a:cubicBezTo>
                    <a:pt x="83" y="169"/>
                    <a:pt x="85" y="138"/>
                    <a:pt x="69" y="112"/>
                  </a:cubicBezTo>
                  <a:cubicBezTo>
                    <a:pt x="49" y="74"/>
                    <a:pt x="35" y="2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0" name="Freeform 52"/>
            <p:cNvSpPr/>
            <p:nvPr userDrawn="1"/>
          </p:nvSpPr>
          <p:spPr bwMode="auto">
            <a:xfrm>
              <a:off x="1694724" y="668201"/>
              <a:ext cx="57127" cy="88759"/>
            </a:xfrm>
            <a:custGeom>
              <a:avLst/>
              <a:gdLst>
                <a:gd name="T0" fmla="*/ 39 w 157"/>
                <a:gd name="T1" fmla="*/ 17 h 245"/>
                <a:gd name="T2" fmla="*/ 134 w 157"/>
                <a:gd name="T3" fmla="*/ 14 h 245"/>
                <a:gd name="T4" fmla="*/ 132 w 157"/>
                <a:gd name="T5" fmla="*/ 84 h 245"/>
                <a:gd name="T6" fmla="*/ 65 w 157"/>
                <a:gd name="T7" fmla="*/ 23 h 245"/>
                <a:gd name="T8" fmla="*/ 35 w 157"/>
                <a:gd name="T9" fmla="*/ 59 h 245"/>
                <a:gd name="T10" fmla="*/ 124 w 157"/>
                <a:gd name="T11" fmla="*/ 121 h 245"/>
                <a:gd name="T12" fmla="*/ 115 w 157"/>
                <a:gd name="T13" fmla="*/ 225 h 245"/>
                <a:gd name="T14" fmla="*/ 8 w 157"/>
                <a:gd name="T15" fmla="*/ 231 h 245"/>
                <a:gd name="T16" fmla="*/ 11 w 157"/>
                <a:gd name="T17" fmla="*/ 154 h 245"/>
                <a:gd name="T18" fmla="*/ 45 w 157"/>
                <a:gd name="T19" fmla="*/ 211 h 245"/>
                <a:gd name="T20" fmla="*/ 102 w 157"/>
                <a:gd name="T21" fmla="*/ 216 h 245"/>
                <a:gd name="T22" fmla="*/ 101 w 157"/>
                <a:gd name="T23" fmla="*/ 167 h 245"/>
                <a:gd name="T24" fmla="*/ 20 w 157"/>
                <a:gd name="T25" fmla="*/ 108 h 245"/>
                <a:gd name="T26" fmla="*/ 39 w 157"/>
                <a:gd name="T27" fmla="*/ 1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245">
                  <a:moveTo>
                    <a:pt x="39" y="17"/>
                  </a:moveTo>
                  <a:cubicBezTo>
                    <a:pt x="69" y="0"/>
                    <a:pt x="104" y="30"/>
                    <a:pt x="134" y="14"/>
                  </a:cubicBezTo>
                  <a:cubicBezTo>
                    <a:pt x="133" y="38"/>
                    <a:pt x="133" y="61"/>
                    <a:pt x="132" y="84"/>
                  </a:cubicBezTo>
                  <a:cubicBezTo>
                    <a:pt x="118" y="57"/>
                    <a:pt x="104" y="15"/>
                    <a:pt x="65" y="23"/>
                  </a:cubicBezTo>
                  <a:cubicBezTo>
                    <a:pt x="46" y="23"/>
                    <a:pt x="41" y="46"/>
                    <a:pt x="35" y="59"/>
                  </a:cubicBezTo>
                  <a:cubicBezTo>
                    <a:pt x="62" y="83"/>
                    <a:pt x="95" y="99"/>
                    <a:pt x="124" y="121"/>
                  </a:cubicBezTo>
                  <a:cubicBezTo>
                    <a:pt x="157" y="146"/>
                    <a:pt x="151" y="205"/>
                    <a:pt x="115" y="225"/>
                  </a:cubicBezTo>
                  <a:cubicBezTo>
                    <a:pt x="82" y="245"/>
                    <a:pt x="43" y="221"/>
                    <a:pt x="8" y="231"/>
                  </a:cubicBezTo>
                  <a:cubicBezTo>
                    <a:pt x="9" y="205"/>
                    <a:pt x="10" y="179"/>
                    <a:pt x="11" y="154"/>
                  </a:cubicBezTo>
                  <a:cubicBezTo>
                    <a:pt x="20" y="174"/>
                    <a:pt x="29" y="195"/>
                    <a:pt x="45" y="211"/>
                  </a:cubicBezTo>
                  <a:cubicBezTo>
                    <a:pt x="60" y="225"/>
                    <a:pt x="86" y="229"/>
                    <a:pt x="102" y="216"/>
                  </a:cubicBezTo>
                  <a:cubicBezTo>
                    <a:pt x="117" y="204"/>
                    <a:pt x="114" y="179"/>
                    <a:pt x="101" y="167"/>
                  </a:cubicBezTo>
                  <a:cubicBezTo>
                    <a:pt x="76" y="145"/>
                    <a:pt x="42" y="134"/>
                    <a:pt x="20" y="108"/>
                  </a:cubicBezTo>
                  <a:cubicBezTo>
                    <a:pt x="0" y="79"/>
                    <a:pt x="7" y="34"/>
                    <a:pt x="39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1" name="Freeform 53"/>
            <p:cNvSpPr>
              <a:spLocks noEditPoints="1"/>
            </p:cNvSpPr>
            <p:nvPr userDrawn="1"/>
          </p:nvSpPr>
          <p:spPr bwMode="auto">
            <a:xfrm>
              <a:off x="1998300" y="671978"/>
              <a:ext cx="75540" cy="79789"/>
            </a:xfrm>
            <a:custGeom>
              <a:avLst/>
              <a:gdLst>
                <a:gd name="T0" fmla="*/ 63 w 208"/>
                <a:gd name="T1" fmla="*/ 98 h 220"/>
                <a:gd name="T2" fmla="*/ 106 w 208"/>
                <a:gd name="T3" fmla="*/ 0 h 220"/>
                <a:gd name="T4" fmla="*/ 181 w 208"/>
                <a:gd name="T5" fmla="*/ 184 h 220"/>
                <a:gd name="T6" fmla="*/ 208 w 208"/>
                <a:gd name="T7" fmla="*/ 218 h 220"/>
                <a:gd name="T8" fmla="*/ 111 w 208"/>
                <a:gd name="T9" fmla="*/ 219 h 220"/>
                <a:gd name="T10" fmla="*/ 138 w 208"/>
                <a:gd name="T11" fmla="*/ 207 h 220"/>
                <a:gd name="T12" fmla="*/ 120 w 208"/>
                <a:gd name="T13" fmla="*/ 156 h 220"/>
                <a:gd name="T14" fmla="*/ 51 w 208"/>
                <a:gd name="T15" fmla="*/ 156 h 220"/>
                <a:gd name="T16" fmla="*/ 40 w 208"/>
                <a:gd name="T17" fmla="*/ 206 h 220"/>
                <a:gd name="T18" fmla="*/ 67 w 208"/>
                <a:gd name="T19" fmla="*/ 217 h 220"/>
                <a:gd name="T20" fmla="*/ 0 w 208"/>
                <a:gd name="T21" fmla="*/ 220 h 220"/>
                <a:gd name="T22" fmla="*/ 63 w 208"/>
                <a:gd name="T23" fmla="*/ 98 h 220"/>
                <a:gd name="T24" fmla="*/ 57 w 208"/>
                <a:gd name="T25" fmla="*/ 144 h 220"/>
                <a:gd name="T26" fmla="*/ 114 w 208"/>
                <a:gd name="T27" fmla="*/ 144 h 220"/>
                <a:gd name="T28" fmla="*/ 87 w 208"/>
                <a:gd name="T29" fmla="*/ 75 h 220"/>
                <a:gd name="T30" fmla="*/ 57 w 208"/>
                <a:gd name="T31" fmla="*/ 14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0">
                  <a:moveTo>
                    <a:pt x="63" y="98"/>
                  </a:moveTo>
                  <a:cubicBezTo>
                    <a:pt x="78" y="66"/>
                    <a:pt x="88" y="31"/>
                    <a:pt x="106" y="0"/>
                  </a:cubicBezTo>
                  <a:cubicBezTo>
                    <a:pt x="133" y="60"/>
                    <a:pt x="154" y="123"/>
                    <a:pt x="181" y="184"/>
                  </a:cubicBezTo>
                  <a:cubicBezTo>
                    <a:pt x="186" y="198"/>
                    <a:pt x="197" y="209"/>
                    <a:pt x="208" y="218"/>
                  </a:cubicBezTo>
                  <a:cubicBezTo>
                    <a:pt x="176" y="219"/>
                    <a:pt x="144" y="220"/>
                    <a:pt x="111" y="219"/>
                  </a:cubicBezTo>
                  <a:cubicBezTo>
                    <a:pt x="120" y="215"/>
                    <a:pt x="129" y="211"/>
                    <a:pt x="138" y="207"/>
                  </a:cubicBezTo>
                  <a:cubicBezTo>
                    <a:pt x="133" y="190"/>
                    <a:pt x="126" y="173"/>
                    <a:pt x="120" y="156"/>
                  </a:cubicBezTo>
                  <a:cubicBezTo>
                    <a:pt x="97" y="156"/>
                    <a:pt x="74" y="156"/>
                    <a:pt x="51" y="156"/>
                  </a:cubicBezTo>
                  <a:cubicBezTo>
                    <a:pt x="46" y="172"/>
                    <a:pt x="43" y="189"/>
                    <a:pt x="40" y="206"/>
                  </a:cubicBezTo>
                  <a:cubicBezTo>
                    <a:pt x="49" y="210"/>
                    <a:pt x="58" y="214"/>
                    <a:pt x="67" y="217"/>
                  </a:cubicBezTo>
                  <a:cubicBezTo>
                    <a:pt x="45" y="218"/>
                    <a:pt x="23" y="219"/>
                    <a:pt x="0" y="220"/>
                  </a:cubicBezTo>
                  <a:cubicBezTo>
                    <a:pt x="35" y="188"/>
                    <a:pt x="45" y="140"/>
                    <a:pt x="63" y="98"/>
                  </a:cubicBezTo>
                  <a:close/>
                  <a:moveTo>
                    <a:pt x="57" y="144"/>
                  </a:moveTo>
                  <a:cubicBezTo>
                    <a:pt x="76" y="144"/>
                    <a:pt x="95" y="144"/>
                    <a:pt x="114" y="144"/>
                  </a:cubicBezTo>
                  <a:cubicBezTo>
                    <a:pt x="105" y="120"/>
                    <a:pt x="97" y="97"/>
                    <a:pt x="87" y="75"/>
                  </a:cubicBezTo>
                  <a:cubicBezTo>
                    <a:pt x="76" y="97"/>
                    <a:pt x="66" y="121"/>
                    <a:pt x="57" y="1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2" name="Freeform 54"/>
            <p:cNvSpPr/>
            <p:nvPr userDrawn="1"/>
          </p:nvSpPr>
          <p:spPr bwMode="auto">
            <a:xfrm>
              <a:off x="2164960" y="672922"/>
              <a:ext cx="57599" cy="84982"/>
            </a:xfrm>
            <a:custGeom>
              <a:avLst/>
              <a:gdLst>
                <a:gd name="T0" fmla="*/ 53 w 159"/>
                <a:gd name="T1" fmla="*/ 1 h 234"/>
                <a:gd name="T2" fmla="*/ 139 w 159"/>
                <a:gd name="T3" fmla="*/ 1 h 234"/>
                <a:gd name="T4" fmla="*/ 137 w 159"/>
                <a:gd name="T5" fmla="*/ 71 h 234"/>
                <a:gd name="T6" fmla="*/ 95 w 159"/>
                <a:gd name="T7" fmla="*/ 13 h 234"/>
                <a:gd name="T8" fmla="*/ 47 w 159"/>
                <a:gd name="T9" fmla="*/ 28 h 234"/>
                <a:gd name="T10" fmla="*/ 56 w 159"/>
                <a:gd name="T11" fmla="*/ 60 h 234"/>
                <a:gd name="T12" fmla="*/ 139 w 159"/>
                <a:gd name="T13" fmla="*/ 117 h 234"/>
                <a:gd name="T14" fmla="*/ 122 w 159"/>
                <a:gd name="T15" fmla="*/ 210 h 234"/>
                <a:gd name="T16" fmla="*/ 13 w 159"/>
                <a:gd name="T17" fmla="*/ 218 h 234"/>
                <a:gd name="T18" fmla="*/ 15 w 159"/>
                <a:gd name="T19" fmla="*/ 141 h 234"/>
                <a:gd name="T20" fmla="*/ 62 w 159"/>
                <a:gd name="T21" fmla="*/ 206 h 234"/>
                <a:gd name="T22" fmla="*/ 109 w 159"/>
                <a:gd name="T23" fmla="*/ 201 h 234"/>
                <a:gd name="T24" fmla="*/ 104 w 159"/>
                <a:gd name="T25" fmla="*/ 152 h 234"/>
                <a:gd name="T26" fmla="*/ 27 w 159"/>
                <a:gd name="T27" fmla="*/ 97 h 234"/>
                <a:gd name="T28" fmla="*/ 53 w 159"/>
                <a:gd name="T29" fmla="*/ 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9" h="234">
                  <a:moveTo>
                    <a:pt x="53" y="1"/>
                  </a:moveTo>
                  <a:cubicBezTo>
                    <a:pt x="81" y="0"/>
                    <a:pt x="110" y="7"/>
                    <a:pt x="139" y="1"/>
                  </a:cubicBezTo>
                  <a:cubicBezTo>
                    <a:pt x="138" y="25"/>
                    <a:pt x="138" y="48"/>
                    <a:pt x="137" y="71"/>
                  </a:cubicBezTo>
                  <a:cubicBezTo>
                    <a:pt x="126" y="50"/>
                    <a:pt x="118" y="24"/>
                    <a:pt x="95" y="13"/>
                  </a:cubicBezTo>
                  <a:cubicBezTo>
                    <a:pt x="80" y="7"/>
                    <a:pt x="52" y="7"/>
                    <a:pt x="47" y="28"/>
                  </a:cubicBezTo>
                  <a:cubicBezTo>
                    <a:pt x="40" y="40"/>
                    <a:pt x="47" y="52"/>
                    <a:pt x="56" y="60"/>
                  </a:cubicBezTo>
                  <a:cubicBezTo>
                    <a:pt x="83" y="80"/>
                    <a:pt x="115" y="94"/>
                    <a:pt x="139" y="117"/>
                  </a:cubicBezTo>
                  <a:cubicBezTo>
                    <a:pt x="159" y="146"/>
                    <a:pt x="153" y="191"/>
                    <a:pt x="122" y="210"/>
                  </a:cubicBezTo>
                  <a:cubicBezTo>
                    <a:pt x="90" y="234"/>
                    <a:pt x="49" y="207"/>
                    <a:pt x="13" y="218"/>
                  </a:cubicBezTo>
                  <a:cubicBezTo>
                    <a:pt x="14" y="192"/>
                    <a:pt x="15" y="166"/>
                    <a:pt x="15" y="141"/>
                  </a:cubicBezTo>
                  <a:cubicBezTo>
                    <a:pt x="28" y="164"/>
                    <a:pt x="35" y="195"/>
                    <a:pt x="62" y="206"/>
                  </a:cubicBezTo>
                  <a:cubicBezTo>
                    <a:pt x="76" y="214"/>
                    <a:pt x="97" y="213"/>
                    <a:pt x="109" y="201"/>
                  </a:cubicBezTo>
                  <a:cubicBezTo>
                    <a:pt x="123" y="188"/>
                    <a:pt x="118" y="163"/>
                    <a:pt x="104" y="152"/>
                  </a:cubicBezTo>
                  <a:cubicBezTo>
                    <a:pt x="79" y="133"/>
                    <a:pt x="48" y="121"/>
                    <a:pt x="27" y="97"/>
                  </a:cubicBezTo>
                  <a:cubicBezTo>
                    <a:pt x="0" y="67"/>
                    <a:pt x="15" y="13"/>
                    <a:pt x="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3" name="Freeform 55"/>
            <p:cNvSpPr/>
            <p:nvPr userDrawn="1"/>
          </p:nvSpPr>
          <p:spPr bwMode="auto">
            <a:xfrm>
              <a:off x="2824990" y="669618"/>
              <a:ext cx="58543" cy="86871"/>
            </a:xfrm>
            <a:custGeom>
              <a:avLst/>
              <a:gdLst>
                <a:gd name="T0" fmla="*/ 53 w 162"/>
                <a:gd name="T1" fmla="*/ 9 h 240"/>
                <a:gd name="T2" fmla="*/ 133 w 162"/>
                <a:gd name="T3" fmla="*/ 11 h 240"/>
                <a:gd name="T4" fmla="*/ 131 w 162"/>
                <a:gd name="T5" fmla="*/ 79 h 240"/>
                <a:gd name="T6" fmla="*/ 67 w 162"/>
                <a:gd name="T7" fmla="*/ 19 h 240"/>
                <a:gd name="T8" fmla="*/ 48 w 162"/>
                <a:gd name="T9" fmla="*/ 66 h 240"/>
                <a:gd name="T10" fmla="*/ 140 w 162"/>
                <a:gd name="T11" fmla="*/ 138 h 240"/>
                <a:gd name="T12" fmla="*/ 71 w 162"/>
                <a:gd name="T13" fmla="*/ 229 h 240"/>
                <a:gd name="T14" fmla="*/ 6 w 162"/>
                <a:gd name="T15" fmla="*/ 228 h 240"/>
                <a:gd name="T16" fmla="*/ 9 w 162"/>
                <a:gd name="T17" fmla="*/ 149 h 240"/>
                <a:gd name="T18" fmla="*/ 52 w 162"/>
                <a:gd name="T19" fmla="*/ 213 h 240"/>
                <a:gd name="T20" fmla="*/ 104 w 162"/>
                <a:gd name="T21" fmla="*/ 208 h 240"/>
                <a:gd name="T22" fmla="*/ 109 w 162"/>
                <a:gd name="T23" fmla="*/ 174 h 240"/>
                <a:gd name="T24" fmla="*/ 12 w 162"/>
                <a:gd name="T25" fmla="*/ 86 h 240"/>
                <a:gd name="T26" fmla="*/ 53 w 162"/>
                <a:gd name="T27" fmla="*/ 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240">
                  <a:moveTo>
                    <a:pt x="53" y="9"/>
                  </a:moveTo>
                  <a:cubicBezTo>
                    <a:pt x="80" y="0"/>
                    <a:pt x="107" y="25"/>
                    <a:pt x="133" y="11"/>
                  </a:cubicBezTo>
                  <a:cubicBezTo>
                    <a:pt x="132" y="34"/>
                    <a:pt x="132" y="56"/>
                    <a:pt x="131" y="79"/>
                  </a:cubicBezTo>
                  <a:cubicBezTo>
                    <a:pt x="119" y="52"/>
                    <a:pt x="104" y="14"/>
                    <a:pt x="67" y="19"/>
                  </a:cubicBezTo>
                  <a:cubicBezTo>
                    <a:pt x="44" y="18"/>
                    <a:pt x="29" y="51"/>
                    <a:pt x="48" y="66"/>
                  </a:cubicBezTo>
                  <a:cubicBezTo>
                    <a:pt x="77" y="92"/>
                    <a:pt x="119" y="103"/>
                    <a:pt x="140" y="138"/>
                  </a:cubicBezTo>
                  <a:cubicBezTo>
                    <a:pt x="162" y="181"/>
                    <a:pt x="120" y="240"/>
                    <a:pt x="71" y="229"/>
                  </a:cubicBezTo>
                  <a:cubicBezTo>
                    <a:pt x="50" y="225"/>
                    <a:pt x="28" y="221"/>
                    <a:pt x="6" y="228"/>
                  </a:cubicBezTo>
                  <a:cubicBezTo>
                    <a:pt x="7" y="202"/>
                    <a:pt x="8" y="175"/>
                    <a:pt x="9" y="149"/>
                  </a:cubicBezTo>
                  <a:cubicBezTo>
                    <a:pt x="21" y="172"/>
                    <a:pt x="30" y="198"/>
                    <a:pt x="52" y="213"/>
                  </a:cubicBezTo>
                  <a:cubicBezTo>
                    <a:pt x="69" y="221"/>
                    <a:pt x="91" y="223"/>
                    <a:pt x="104" y="208"/>
                  </a:cubicBezTo>
                  <a:cubicBezTo>
                    <a:pt x="114" y="200"/>
                    <a:pt x="113" y="184"/>
                    <a:pt x="109" y="174"/>
                  </a:cubicBezTo>
                  <a:cubicBezTo>
                    <a:pt x="84" y="136"/>
                    <a:pt x="25" y="133"/>
                    <a:pt x="12" y="86"/>
                  </a:cubicBezTo>
                  <a:cubicBezTo>
                    <a:pt x="0" y="56"/>
                    <a:pt x="19" y="15"/>
                    <a:pt x="53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4" name="Freeform 56"/>
            <p:cNvSpPr/>
            <p:nvPr userDrawn="1"/>
          </p:nvSpPr>
          <p:spPr bwMode="auto">
            <a:xfrm>
              <a:off x="1754211" y="672922"/>
              <a:ext cx="73179" cy="84982"/>
            </a:xfrm>
            <a:custGeom>
              <a:avLst/>
              <a:gdLst>
                <a:gd name="T0" fmla="*/ 0 w 201"/>
                <a:gd name="T1" fmla="*/ 2 h 234"/>
                <a:gd name="T2" fmla="*/ 102 w 201"/>
                <a:gd name="T3" fmla="*/ 1 h 234"/>
                <a:gd name="T4" fmla="*/ 74 w 201"/>
                <a:gd name="T5" fmla="*/ 18 h 234"/>
                <a:gd name="T6" fmla="*/ 75 w 201"/>
                <a:gd name="T7" fmla="*/ 175 h 234"/>
                <a:gd name="T8" fmla="*/ 106 w 201"/>
                <a:gd name="T9" fmla="*/ 205 h 234"/>
                <a:gd name="T10" fmla="*/ 159 w 201"/>
                <a:gd name="T11" fmla="*/ 167 h 234"/>
                <a:gd name="T12" fmla="*/ 161 w 201"/>
                <a:gd name="T13" fmla="*/ 17 h 234"/>
                <a:gd name="T14" fmla="*/ 132 w 201"/>
                <a:gd name="T15" fmla="*/ 2 h 234"/>
                <a:gd name="T16" fmla="*/ 201 w 201"/>
                <a:gd name="T17" fmla="*/ 0 h 234"/>
                <a:gd name="T18" fmla="*/ 175 w 201"/>
                <a:gd name="T19" fmla="*/ 31 h 234"/>
                <a:gd name="T20" fmla="*/ 171 w 201"/>
                <a:gd name="T21" fmla="*/ 172 h 234"/>
                <a:gd name="T22" fmla="*/ 53 w 201"/>
                <a:gd name="T23" fmla="*/ 209 h 234"/>
                <a:gd name="T24" fmla="*/ 27 w 201"/>
                <a:gd name="T25" fmla="*/ 162 h 234"/>
                <a:gd name="T26" fmla="*/ 25 w 201"/>
                <a:gd name="T27" fmla="*/ 13 h 234"/>
                <a:gd name="T28" fmla="*/ 0 w 201"/>
                <a:gd name="T29" fmla="*/ 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1" h="234">
                  <a:moveTo>
                    <a:pt x="0" y="2"/>
                  </a:moveTo>
                  <a:cubicBezTo>
                    <a:pt x="34" y="1"/>
                    <a:pt x="68" y="1"/>
                    <a:pt x="102" y="1"/>
                  </a:cubicBezTo>
                  <a:cubicBezTo>
                    <a:pt x="92" y="6"/>
                    <a:pt x="81" y="10"/>
                    <a:pt x="74" y="18"/>
                  </a:cubicBezTo>
                  <a:cubicBezTo>
                    <a:pt x="71" y="71"/>
                    <a:pt x="71" y="123"/>
                    <a:pt x="75" y="175"/>
                  </a:cubicBezTo>
                  <a:cubicBezTo>
                    <a:pt x="77" y="191"/>
                    <a:pt x="92" y="201"/>
                    <a:pt x="106" y="205"/>
                  </a:cubicBezTo>
                  <a:cubicBezTo>
                    <a:pt x="130" y="208"/>
                    <a:pt x="154" y="191"/>
                    <a:pt x="159" y="167"/>
                  </a:cubicBezTo>
                  <a:cubicBezTo>
                    <a:pt x="163" y="117"/>
                    <a:pt x="161" y="67"/>
                    <a:pt x="161" y="17"/>
                  </a:cubicBezTo>
                  <a:cubicBezTo>
                    <a:pt x="151" y="12"/>
                    <a:pt x="141" y="7"/>
                    <a:pt x="132" y="2"/>
                  </a:cubicBezTo>
                  <a:cubicBezTo>
                    <a:pt x="155" y="2"/>
                    <a:pt x="178" y="1"/>
                    <a:pt x="201" y="0"/>
                  </a:cubicBezTo>
                  <a:cubicBezTo>
                    <a:pt x="191" y="9"/>
                    <a:pt x="176" y="16"/>
                    <a:pt x="175" y="31"/>
                  </a:cubicBezTo>
                  <a:cubicBezTo>
                    <a:pt x="171" y="78"/>
                    <a:pt x="175" y="125"/>
                    <a:pt x="171" y="172"/>
                  </a:cubicBezTo>
                  <a:cubicBezTo>
                    <a:pt x="159" y="222"/>
                    <a:pt x="92" y="234"/>
                    <a:pt x="53" y="209"/>
                  </a:cubicBezTo>
                  <a:cubicBezTo>
                    <a:pt x="36" y="200"/>
                    <a:pt x="30" y="180"/>
                    <a:pt x="27" y="162"/>
                  </a:cubicBezTo>
                  <a:cubicBezTo>
                    <a:pt x="23" y="113"/>
                    <a:pt x="25" y="63"/>
                    <a:pt x="25" y="13"/>
                  </a:cubicBezTo>
                  <a:cubicBezTo>
                    <a:pt x="16" y="10"/>
                    <a:pt x="8" y="6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5" name="Freeform 57"/>
            <p:cNvSpPr/>
            <p:nvPr userDrawn="1"/>
          </p:nvSpPr>
          <p:spPr bwMode="auto">
            <a:xfrm>
              <a:off x="1831168" y="673395"/>
              <a:ext cx="73651" cy="81205"/>
            </a:xfrm>
            <a:custGeom>
              <a:avLst/>
              <a:gdLst>
                <a:gd name="T0" fmla="*/ 0 w 204"/>
                <a:gd name="T1" fmla="*/ 1 h 223"/>
                <a:gd name="T2" fmla="*/ 70 w 204"/>
                <a:gd name="T3" fmla="*/ 0 h 223"/>
                <a:gd name="T4" fmla="*/ 166 w 204"/>
                <a:gd name="T5" fmla="*/ 133 h 223"/>
                <a:gd name="T6" fmla="*/ 166 w 204"/>
                <a:gd name="T7" fmla="*/ 28 h 223"/>
                <a:gd name="T8" fmla="*/ 137 w 204"/>
                <a:gd name="T9" fmla="*/ 0 h 223"/>
                <a:gd name="T10" fmla="*/ 204 w 204"/>
                <a:gd name="T11" fmla="*/ 2 h 223"/>
                <a:gd name="T12" fmla="*/ 178 w 204"/>
                <a:gd name="T13" fmla="*/ 16 h 223"/>
                <a:gd name="T14" fmla="*/ 176 w 204"/>
                <a:gd name="T15" fmla="*/ 223 h 223"/>
                <a:gd name="T16" fmla="*/ 39 w 204"/>
                <a:gd name="T17" fmla="*/ 42 h 223"/>
                <a:gd name="T18" fmla="*/ 41 w 204"/>
                <a:gd name="T19" fmla="*/ 189 h 223"/>
                <a:gd name="T20" fmla="*/ 72 w 204"/>
                <a:gd name="T21" fmla="*/ 215 h 223"/>
                <a:gd name="T22" fmla="*/ 1 w 204"/>
                <a:gd name="T23" fmla="*/ 216 h 223"/>
                <a:gd name="T24" fmla="*/ 28 w 204"/>
                <a:gd name="T25" fmla="*/ 186 h 223"/>
                <a:gd name="T26" fmla="*/ 31 w 204"/>
                <a:gd name="T27" fmla="*/ 27 h 223"/>
                <a:gd name="T28" fmla="*/ 0 w 204"/>
                <a:gd name="T29" fmla="*/ 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4" h="223">
                  <a:moveTo>
                    <a:pt x="0" y="1"/>
                  </a:moveTo>
                  <a:cubicBezTo>
                    <a:pt x="24" y="1"/>
                    <a:pt x="47" y="0"/>
                    <a:pt x="70" y="0"/>
                  </a:cubicBezTo>
                  <a:cubicBezTo>
                    <a:pt x="101" y="45"/>
                    <a:pt x="135" y="88"/>
                    <a:pt x="166" y="133"/>
                  </a:cubicBezTo>
                  <a:cubicBezTo>
                    <a:pt x="166" y="98"/>
                    <a:pt x="168" y="63"/>
                    <a:pt x="166" y="28"/>
                  </a:cubicBezTo>
                  <a:cubicBezTo>
                    <a:pt x="164" y="13"/>
                    <a:pt x="147" y="8"/>
                    <a:pt x="137" y="0"/>
                  </a:cubicBezTo>
                  <a:cubicBezTo>
                    <a:pt x="159" y="0"/>
                    <a:pt x="182" y="1"/>
                    <a:pt x="204" y="2"/>
                  </a:cubicBezTo>
                  <a:cubicBezTo>
                    <a:pt x="195" y="7"/>
                    <a:pt x="187" y="11"/>
                    <a:pt x="178" y="16"/>
                  </a:cubicBezTo>
                  <a:cubicBezTo>
                    <a:pt x="178" y="85"/>
                    <a:pt x="179" y="154"/>
                    <a:pt x="176" y="223"/>
                  </a:cubicBezTo>
                  <a:cubicBezTo>
                    <a:pt x="128" y="164"/>
                    <a:pt x="87" y="101"/>
                    <a:pt x="39" y="42"/>
                  </a:cubicBezTo>
                  <a:cubicBezTo>
                    <a:pt x="38" y="91"/>
                    <a:pt x="35" y="140"/>
                    <a:pt x="41" y="189"/>
                  </a:cubicBezTo>
                  <a:cubicBezTo>
                    <a:pt x="43" y="204"/>
                    <a:pt x="61" y="207"/>
                    <a:pt x="72" y="215"/>
                  </a:cubicBezTo>
                  <a:cubicBezTo>
                    <a:pt x="48" y="215"/>
                    <a:pt x="24" y="216"/>
                    <a:pt x="1" y="216"/>
                  </a:cubicBezTo>
                  <a:cubicBezTo>
                    <a:pt x="11" y="208"/>
                    <a:pt x="27" y="202"/>
                    <a:pt x="28" y="186"/>
                  </a:cubicBezTo>
                  <a:cubicBezTo>
                    <a:pt x="32" y="133"/>
                    <a:pt x="30" y="80"/>
                    <a:pt x="31" y="27"/>
                  </a:cubicBezTo>
                  <a:cubicBezTo>
                    <a:pt x="21" y="18"/>
                    <a:pt x="11" y="10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6" name="Freeform 58"/>
            <p:cNvSpPr/>
            <p:nvPr userDrawn="1"/>
          </p:nvSpPr>
          <p:spPr bwMode="auto">
            <a:xfrm>
              <a:off x="1930314" y="673395"/>
              <a:ext cx="76012" cy="78373"/>
            </a:xfrm>
            <a:custGeom>
              <a:avLst/>
              <a:gdLst>
                <a:gd name="T0" fmla="*/ 0 w 209"/>
                <a:gd name="T1" fmla="*/ 0 h 216"/>
                <a:gd name="T2" fmla="*/ 97 w 209"/>
                <a:gd name="T3" fmla="*/ 1 h 216"/>
                <a:gd name="T4" fmla="*/ 74 w 209"/>
                <a:gd name="T5" fmla="*/ 12 h 216"/>
                <a:gd name="T6" fmla="*/ 123 w 209"/>
                <a:gd name="T7" fmla="*/ 113 h 216"/>
                <a:gd name="T8" fmla="*/ 172 w 209"/>
                <a:gd name="T9" fmla="*/ 16 h 216"/>
                <a:gd name="T10" fmla="*/ 147 w 209"/>
                <a:gd name="T11" fmla="*/ 1 h 216"/>
                <a:gd name="T12" fmla="*/ 209 w 209"/>
                <a:gd name="T13" fmla="*/ 0 h 216"/>
                <a:gd name="T14" fmla="*/ 144 w 209"/>
                <a:gd name="T15" fmla="*/ 96 h 216"/>
                <a:gd name="T16" fmla="*/ 129 w 209"/>
                <a:gd name="T17" fmla="*/ 199 h 216"/>
                <a:gd name="T18" fmla="*/ 162 w 209"/>
                <a:gd name="T19" fmla="*/ 215 h 216"/>
                <a:gd name="T20" fmla="*/ 50 w 209"/>
                <a:gd name="T21" fmla="*/ 215 h 216"/>
                <a:gd name="T22" fmla="*/ 81 w 209"/>
                <a:gd name="T23" fmla="*/ 200 h 216"/>
                <a:gd name="T24" fmla="*/ 78 w 209"/>
                <a:gd name="T25" fmla="*/ 133 h 216"/>
                <a:gd name="T26" fmla="*/ 31 w 209"/>
                <a:gd name="T27" fmla="*/ 33 h 216"/>
                <a:gd name="T28" fmla="*/ 0 w 209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16">
                  <a:moveTo>
                    <a:pt x="0" y="0"/>
                  </a:moveTo>
                  <a:cubicBezTo>
                    <a:pt x="32" y="0"/>
                    <a:pt x="65" y="0"/>
                    <a:pt x="97" y="1"/>
                  </a:cubicBezTo>
                  <a:cubicBezTo>
                    <a:pt x="89" y="5"/>
                    <a:pt x="81" y="8"/>
                    <a:pt x="74" y="12"/>
                  </a:cubicBezTo>
                  <a:cubicBezTo>
                    <a:pt x="89" y="47"/>
                    <a:pt x="106" y="80"/>
                    <a:pt x="123" y="113"/>
                  </a:cubicBezTo>
                  <a:cubicBezTo>
                    <a:pt x="140" y="81"/>
                    <a:pt x="158" y="50"/>
                    <a:pt x="172" y="16"/>
                  </a:cubicBezTo>
                  <a:cubicBezTo>
                    <a:pt x="164" y="11"/>
                    <a:pt x="155" y="6"/>
                    <a:pt x="147" y="1"/>
                  </a:cubicBezTo>
                  <a:cubicBezTo>
                    <a:pt x="162" y="1"/>
                    <a:pt x="193" y="0"/>
                    <a:pt x="209" y="0"/>
                  </a:cubicBezTo>
                  <a:cubicBezTo>
                    <a:pt x="179" y="25"/>
                    <a:pt x="163" y="63"/>
                    <a:pt x="144" y="96"/>
                  </a:cubicBezTo>
                  <a:cubicBezTo>
                    <a:pt x="125" y="126"/>
                    <a:pt x="124" y="164"/>
                    <a:pt x="129" y="199"/>
                  </a:cubicBezTo>
                  <a:cubicBezTo>
                    <a:pt x="139" y="206"/>
                    <a:pt x="151" y="209"/>
                    <a:pt x="162" y="215"/>
                  </a:cubicBezTo>
                  <a:cubicBezTo>
                    <a:pt x="125" y="216"/>
                    <a:pt x="87" y="216"/>
                    <a:pt x="50" y="215"/>
                  </a:cubicBezTo>
                  <a:cubicBezTo>
                    <a:pt x="60" y="210"/>
                    <a:pt x="71" y="205"/>
                    <a:pt x="81" y="200"/>
                  </a:cubicBezTo>
                  <a:cubicBezTo>
                    <a:pt x="80" y="178"/>
                    <a:pt x="82" y="155"/>
                    <a:pt x="78" y="133"/>
                  </a:cubicBezTo>
                  <a:cubicBezTo>
                    <a:pt x="66" y="98"/>
                    <a:pt x="48" y="66"/>
                    <a:pt x="31" y="33"/>
                  </a:cubicBezTo>
                  <a:cubicBezTo>
                    <a:pt x="24" y="19"/>
                    <a:pt x="12" y="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7" name="Freeform 59"/>
            <p:cNvSpPr/>
            <p:nvPr userDrawn="1"/>
          </p:nvSpPr>
          <p:spPr bwMode="auto">
            <a:xfrm>
              <a:off x="2071007" y="673395"/>
              <a:ext cx="64681" cy="78373"/>
            </a:xfrm>
            <a:custGeom>
              <a:avLst/>
              <a:gdLst>
                <a:gd name="T0" fmla="*/ 0 w 177"/>
                <a:gd name="T1" fmla="*/ 0 h 216"/>
                <a:gd name="T2" fmla="*/ 177 w 177"/>
                <a:gd name="T3" fmla="*/ 0 h 216"/>
                <a:gd name="T4" fmla="*/ 174 w 177"/>
                <a:gd name="T5" fmla="*/ 58 h 216"/>
                <a:gd name="T6" fmla="*/ 146 w 177"/>
                <a:gd name="T7" fmla="*/ 18 h 216"/>
                <a:gd name="T8" fmla="*/ 108 w 177"/>
                <a:gd name="T9" fmla="*/ 10 h 216"/>
                <a:gd name="T10" fmla="*/ 109 w 177"/>
                <a:gd name="T11" fmla="*/ 187 h 216"/>
                <a:gd name="T12" fmla="*/ 137 w 177"/>
                <a:gd name="T13" fmla="*/ 215 h 216"/>
                <a:gd name="T14" fmla="*/ 35 w 177"/>
                <a:gd name="T15" fmla="*/ 216 h 216"/>
                <a:gd name="T16" fmla="*/ 62 w 177"/>
                <a:gd name="T17" fmla="*/ 195 h 216"/>
                <a:gd name="T18" fmla="*/ 64 w 177"/>
                <a:gd name="T19" fmla="*/ 9 h 216"/>
                <a:gd name="T20" fmla="*/ 19 w 177"/>
                <a:gd name="T21" fmla="*/ 23 h 216"/>
                <a:gd name="T22" fmla="*/ 0 w 177"/>
                <a:gd name="T23" fmla="*/ 61 h 216"/>
                <a:gd name="T24" fmla="*/ 0 w 177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16">
                  <a:moveTo>
                    <a:pt x="0" y="0"/>
                  </a:moveTo>
                  <a:cubicBezTo>
                    <a:pt x="59" y="0"/>
                    <a:pt x="118" y="0"/>
                    <a:pt x="177" y="0"/>
                  </a:cubicBezTo>
                  <a:cubicBezTo>
                    <a:pt x="176" y="19"/>
                    <a:pt x="176" y="39"/>
                    <a:pt x="174" y="58"/>
                  </a:cubicBezTo>
                  <a:cubicBezTo>
                    <a:pt x="165" y="45"/>
                    <a:pt x="160" y="28"/>
                    <a:pt x="146" y="18"/>
                  </a:cubicBezTo>
                  <a:cubicBezTo>
                    <a:pt x="134" y="13"/>
                    <a:pt x="121" y="13"/>
                    <a:pt x="108" y="10"/>
                  </a:cubicBezTo>
                  <a:cubicBezTo>
                    <a:pt x="109" y="69"/>
                    <a:pt x="104" y="128"/>
                    <a:pt x="109" y="187"/>
                  </a:cubicBezTo>
                  <a:cubicBezTo>
                    <a:pt x="110" y="202"/>
                    <a:pt x="126" y="208"/>
                    <a:pt x="137" y="215"/>
                  </a:cubicBezTo>
                  <a:cubicBezTo>
                    <a:pt x="103" y="216"/>
                    <a:pt x="69" y="216"/>
                    <a:pt x="35" y="216"/>
                  </a:cubicBezTo>
                  <a:cubicBezTo>
                    <a:pt x="44" y="209"/>
                    <a:pt x="58" y="206"/>
                    <a:pt x="62" y="195"/>
                  </a:cubicBezTo>
                  <a:cubicBezTo>
                    <a:pt x="67" y="133"/>
                    <a:pt x="63" y="71"/>
                    <a:pt x="64" y="9"/>
                  </a:cubicBezTo>
                  <a:cubicBezTo>
                    <a:pt x="49" y="13"/>
                    <a:pt x="30" y="10"/>
                    <a:pt x="19" y="23"/>
                  </a:cubicBezTo>
                  <a:cubicBezTo>
                    <a:pt x="10" y="34"/>
                    <a:pt x="6" y="48"/>
                    <a:pt x="0" y="61"/>
                  </a:cubicBezTo>
                  <a:cubicBezTo>
                    <a:pt x="0" y="46"/>
                    <a:pt x="0" y="1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8" name="Freeform 60"/>
            <p:cNvSpPr/>
            <p:nvPr userDrawn="1"/>
          </p:nvSpPr>
          <p:spPr bwMode="auto">
            <a:xfrm>
              <a:off x="2225864" y="673395"/>
              <a:ext cx="64209" cy="78845"/>
            </a:xfrm>
            <a:custGeom>
              <a:avLst/>
              <a:gdLst>
                <a:gd name="T0" fmla="*/ 1 w 177"/>
                <a:gd name="T1" fmla="*/ 1 h 217"/>
                <a:gd name="T2" fmla="*/ 167 w 177"/>
                <a:gd name="T3" fmla="*/ 0 h 217"/>
                <a:gd name="T4" fmla="*/ 162 w 177"/>
                <a:gd name="T5" fmla="*/ 64 h 217"/>
                <a:gd name="T6" fmla="*/ 133 w 177"/>
                <a:gd name="T7" fmla="*/ 18 h 217"/>
                <a:gd name="T8" fmla="*/ 74 w 177"/>
                <a:gd name="T9" fmla="*/ 11 h 217"/>
                <a:gd name="T10" fmla="*/ 75 w 177"/>
                <a:gd name="T11" fmla="*/ 103 h 217"/>
                <a:gd name="T12" fmla="*/ 106 w 177"/>
                <a:gd name="T13" fmla="*/ 85 h 217"/>
                <a:gd name="T14" fmla="*/ 121 w 177"/>
                <a:gd name="T15" fmla="*/ 47 h 217"/>
                <a:gd name="T16" fmla="*/ 121 w 177"/>
                <a:gd name="T17" fmla="*/ 161 h 217"/>
                <a:gd name="T18" fmla="*/ 75 w 177"/>
                <a:gd name="T19" fmla="*/ 107 h 217"/>
                <a:gd name="T20" fmla="*/ 77 w 177"/>
                <a:gd name="T21" fmla="*/ 202 h 217"/>
                <a:gd name="T22" fmla="*/ 152 w 177"/>
                <a:gd name="T23" fmla="*/ 186 h 217"/>
                <a:gd name="T24" fmla="*/ 177 w 177"/>
                <a:gd name="T25" fmla="*/ 146 h 217"/>
                <a:gd name="T26" fmla="*/ 170 w 177"/>
                <a:gd name="T27" fmla="*/ 216 h 217"/>
                <a:gd name="T28" fmla="*/ 0 w 177"/>
                <a:gd name="T29" fmla="*/ 214 h 217"/>
                <a:gd name="T30" fmla="*/ 25 w 177"/>
                <a:gd name="T31" fmla="*/ 202 h 217"/>
                <a:gd name="T32" fmla="*/ 26 w 177"/>
                <a:gd name="T33" fmla="*/ 12 h 217"/>
                <a:gd name="T34" fmla="*/ 1 w 177"/>
                <a:gd name="T3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7" h="217">
                  <a:moveTo>
                    <a:pt x="1" y="1"/>
                  </a:moveTo>
                  <a:cubicBezTo>
                    <a:pt x="56" y="0"/>
                    <a:pt x="111" y="0"/>
                    <a:pt x="167" y="0"/>
                  </a:cubicBezTo>
                  <a:cubicBezTo>
                    <a:pt x="165" y="21"/>
                    <a:pt x="164" y="43"/>
                    <a:pt x="162" y="64"/>
                  </a:cubicBezTo>
                  <a:cubicBezTo>
                    <a:pt x="155" y="47"/>
                    <a:pt x="147" y="30"/>
                    <a:pt x="133" y="18"/>
                  </a:cubicBezTo>
                  <a:cubicBezTo>
                    <a:pt x="114" y="11"/>
                    <a:pt x="93" y="13"/>
                    <a:pt x="74" y="11"/>
                  </a:cubicBezTo>
                  <a:cubicBezTo>
                    <a:pt x="74" y="42"/>
                    <a:pt x="74" y="72"/>
                    <a:pt x="75" y="103"/>
                  </a:cubicBezTo>
                  <a:cubicBezTo>
                    <a:pt x="86" y="99"/>
                    <a:pt x="99" y="95"/>
                    <a:pt x="106" y="85"/>
                  </a:cubicBezTo>
                  <a:cubicBezTo>
                    <a:pt x="113" y="73"/>
                    <a:pt x="116" y="59"/>
                    <a:pt x="121" y="47"/>
                  </a:cubicBezTo>
                  <a:cubicBezTo>
                    <a:pt x="122" y="85"/>
                    <a:pt x="122" y="123"/>
                    <a:pt x="121" y="161"/>
                  </a:cubicBezTo>
                  <a:cubicBezTo>
                    <a:pt x="112" y="139"/>
                    <a:pt x="101" y="115"/>
                    <a:pt x="75" y="107"/>
                  </a:cubicBezTo>
                  <a:cubicBezTo>
                    <a:pt x="74" y="138"/>
                    <a:pt x="75" y="170"/>
                    <a:pt x="77" y="202"/>
                  </a:cubicBezTo>
                  <a:cubicBezTo>
                    <a:pt x="102" y="202"/>
                    <a:pt x="133" y="205"/>
                    <a:pt x="152" y="186"/>
                  </a:cubicBezTo>
                  <a:cubicBezTo>
                    <a:pt x="163" y="174"/>
                    <a:pt x="169" y="159"/>
                    <a:pt x="177" y="146"/>
                  </a:cubicBezTo>
                  <a:cubicBezTo>
                    <a:pt x="176" y="169"/>
                    <a:pt x="173" y="193"/>
                    <a:pt x="170" y="216"/>
                  </a:cubicBezTo>
                  <a:cubicBezTo>
                    <a:pt x="113" y="216"/>
                    <a:pt x="57" y="217"/>
                    <a:pt x="0" y="214"/>
                  </a:cubicBezTo>
                  <a:cubicBezTo>
                    <a:pt x="8" y="210"/>
                    <a:pt x="17" y="206"/>
                    <a:pt x="25" y="202"/>
                  </a:cubicBezTo>
                  <a:cubicBezTo>
                    <a:pt x="26" y="139"/>
                    <a:pt x="26" y="76"/>
                    <a:pt x="26" y="12"/>
                  </a:cubicBezTo>
                  <a:cubicBezTo>
                    <a:pt x="17" y="9"/>
                    <a:pt x="9" y="5"/>
                    <a:pt x="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59" name="Freeform 61"/>
            <p:cNvSpPr/>
            <p:nvPr userDrawn="1"/>
          </p:nvSpPr>
          <p:spPr bwMode="auto">
            <a:xfrm>
              <a:off x="2296211" y="673395"/>
              <a:ext cx="74596" cy="81205"/>
            </a:xfrm>
            <a:custGeom>
              <a:avLst/>
              <a:gdLst>
                <a:gd name="T0" fmla="*/ 0 w 205"/>
                <a:gd name="T1" fmla="*/ 0 h 223"/>
                <a:gd name="T2" fmla="*/ 72 w 205"/>
                <a:gd name="T3" fmla="*/ 0 h 223"/>
                <a:gd name="T4" fmla="*/ 168 w 205"/>
                <a:gd name="T5" fmla="*/ 133 h 223"/>
                <a:gd name="T6" fmla="*/ 167 w 205"/>
                <a:gd name="T7" fmla="*/ 28 h 223"/>
                <a:gd name="T8" fmla="*/ 140 w 205"/>
                <a:gd name="T9" fmla="*/ 0 h 223"/>
                <a:gd name="T10" fmla="*/ 205 w 205"/>
                <a:gd name="T11" fmla="*/ 1 h 223"/>
                <a:gd name="T12" fmla="*/ 182 w 205"/>
                <a:gd name="T13" fmla="*/ 18 h 223"/>
                <a:gd name="T14" fmla="*/ 178 w 205"/>
                <a:gd name="T15" fmla="*/ 223 h 223"/>
                <a:gd name="T16" fmla="*/ 41 w 205"/>
                <a:gd name="T17" fmla="*/ 42 h 223"/>
                <a:gd name="T18" fmla="*/ 42 w 205"/>
                <a:gd name="T19" fmla="*/ 187 h 223"/>
                <a:gd name="T20" fmla="*/ 74 w 205"/>
                <a:gd name="T21" fmla="*/ 215 h 223"/>
                <a:gd name="T22" fmla="*/ 3 w 205"/>
                <a:gd name="T23" fmla="*/ 216 h 223"/>
                <a:gd name="T24" fmla="*/ 30 w 205"/>
                <a:gd name="T25" fmla="*/ 186 h 223"/>
                <a:gd name="T26" fmla="*/ 31 w 205"/>
                <a:gd name="T27" fmla="*/ 29 h 223"/>
                <a:gd name="T28" fmla="*/ 0 w 205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223">
                  <a:moveTo>
                    <a:pt x="0" y="0"/>
                  </a:moveTo>
                  <a:cubicBezTo>
                    <a:pt x="24" y="0"/>
                    <a:pt x="48" y="0"/>
                    <a:pt x="72" y="0"/>
                  </a:cubicBezTo>
                  <a:cubicBezTo>
                    <a:pt x="104" y="44"/>
                    <a:pt x="135" y="89"/>
                    <a:pt x="168" y="133"/>
                  </a:cubicBezTo>
                  <a:cubicBezTo>
                    <a:pt x="168" y="98"/>
                    <a:pt x="170" y="63"/>
                    <a:pt x="167" y="28"/>
                  </a:cubicBezTo>
                  <a:cubicBezTo>
                    <a:pt x="164" y="14"/>
                    <a:pt x="150" y="8"/>
                    <a:pt x="140" y="0"/>
                  </a:cubicBezTo>
                  <a:cubicBezTo>
                    <a:pt x="161" y="0"/>
                    <a:pt x="183" y="0"/>
                    <a:pt x="205" y="1"/>
                  </a:cubicBezTo>
                  <a:cubicBezTo>
                    <a:pt x="197" y="6"/>
                    <a:pt x="188" y="11"/>
                    <a:pt x="182" y="18"/>
                  </a:cubicBezTo>
                  <a:cubicBezTo>
                    <a:pt x="177" y="86"/>
                    <a:pt x="182" y="154"/>
                    <a:pt x="178" y="223"/>
                  </a:cubicBezTo>
                  <a:cubicBezTo>
                    <a:pt x="129" y="166"/>
                    <a:pt x="89" y="101"/>
                    <a:pt x="41" y="42"/>
                  </a:cubicBezTo>
                  <a:cubicBezTo>
                    <a:pt x="40" y="91"/>
                    <a:pt x="37" y="139"/>
                    <a:pt x="42" y="187"/>
                  </a:cubicBezTo>
                  <a:cubicBezTo>
                    <a:pt x="44" y="203"/>
                    <a:pt x="62" y="207"/>
                    <a:pt x="74" y="215"/>
                  </a:cubicBezTo>
                  <a:cubicBezTo>
                    <a:pt x="50" y="215"/>
                    <a:pt x="26" y="215"/>
                    <a:pt x="3" y="216"/>
                  </a:cubicBezTo>
                  <a:cubicBezTo>
                    <a:pt x="13" y="207"/>
                    <a:pt x="28" y="201"/>
                    <a:pt x="30" y="186"/>
                  </a:cubicBezTo>
                  <a:cubicBezTo>
                    <a:pt x="34" y="134"/>
                    <a:pt x="34" y="81"/>
                    <a:pt x="31" y="29"/>
                  </a:cubicBezTo>
                  <a:cubicBezTo>
                    <a:pt x="22" y="17"/>
                    <a:pt x="11" y="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0" name="Freeform 62"/>
            <p:cNvSpPr/>
            <p:nvPr userDrawn="1"/>
          </p:nvSpPr>
          <p:spPr bwMode="auto">
            <a:xfrm>
              <a:off x="2401967" y="672922"/>
              <a:ext cx="72707" cy="86871"/>
            </a:xfrm>
            <a:custGeom>
              <a:avLst/>
              <a:gdLst>
                <a:gd name="T0" fmla="*/ 0 w 201"/>
                <a:gd name="T1" fmla="*/ 2 h 239"/>
                <a:gd name="T2" fmla="*/ 102 w 201"/>
                <a:gd name="T3" fmla="*/ 1 h 239"/>
                <a:gd name="T4" fmla="*/ 73 w 201"/>
                <a:gd name="T5" fmla="*/ 37 h 239"/>
                <a:gd name="T6" fmla="*/ 77 w 201"/>
                <a:gd name="T7" fmla="*/ 181 h 239"/>
                <a:gd name="T8" fmla="*/ 158 w 201"/>
                <a:gd name="T9" fmla="*/ 171 h 239"/>
                <a:gd name="T10" fmla="*/ 161 w 201"/>
                <a:gd name="T11" fmla="*/ 17 h 239"/>
                <a:gd name="T12" fmla="*/ 132 w 201"/>
                <a:gd name="T13" fmla="*/ 2 h 239"/>
                <a:gd name="T14" fmla="*/ 201 w 201"/>
                <a:gd name="T15" fmla="*/ 0 h 239"/>
                <a:gd name="T16" fmla="*/ 175 w 201"/>
                <a:gd name="T17" fmla="*/ 31 h 239"/>
                <a:gd name="T18" fmla="*/ 171 w 201"/>
                <a:gd name="T19" fmla="*/ 172 h 239"/>
                <a:gd name="T20" fmla="*/ 28 w 201"/>
                <a:gd name="T21" fmla="*/ 169 h 239"/>
                <a:gd name="T22" fmla="*/ 25 w 201"/>
                <a:gd name="T23" fmla="*/ 13 h 239"/>
                <a:gd name="T24" fmla="*/ 0 w 201"/>
                <a:gd name="T25" fmla="*/ 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1" h="239">
                  <a:moveTo>
                    <a:pt x="0" y="2"/>
                  </a:moveTo>
                  <a:cubicBezTo>
                    <a:pt x="34" y="1"/>
                    <a:pt x="68" y="1"/>
                    <a:pt x="102" y="1"/>
                  </a:cubicBezTo>
                  <a:cubicBezTo>
                    <a:pt x="88" y="9"/>
                    <a:pt x="65" y="14"/>
                    <a:pt x="73" y="37"/>
                  </a:cubicBezTo>
                  <a:cubicBezTo>
                    <a:pt x="72" y="85"/>
                    <a:pt x="69" y="134"/>
                    <a:pt x="77" y="181"/>
                  </a:cubicBezTo>
                  <a:cubicBezTo>
                    <a:pt x="91" y="219"/>
                    <a:pt x="151" y="207"/>
                    <a:pt x="158" y="171"/>
                  </a:cubicBezTo>
                  <a:cubicBezTo>
                    <a:pt x="164" y="119"/>
                    <a:pt x="161" y="68"/>
                    <a:pt x="161" y="17"/>
                  </a:cubicBezTo>
                  <a:cubicBezTo>
                    <a:pt x="151" y="12"/>
                    <a:pt x="141" y="7"/>
                    <a:pt x="132" y="2"/>
                  </a:cubicBezTo>
                  <a:cubicBezTo>
                    <a:pt x="154" y="2"/>
                    <a:pt x="178" y="1"/>
                    <a:pt x="201" y="0"/>
                  </a:cubicBezTo>
                  <a:cubicBezTo>
                    <a:pt x="190" y="9"/>
                    <a:pt x="176" y="16"/>
                    <a:pt x="175" y="31"/>
                  </a:cubicBezTo>
                  <a:cubicBezTo>
                    <a:pt x="171" y="78"/>
                    <a:pt x="175" y="125"/>
                    <a:pt x="171" y="172"/>
                  </a:cubicBezTo>
                  <a:cubicBezTo>
                    <a:pt x="157" y="238"/>
                    <a:pt x="38" y="239"/>
                    <a:pt x="28" y="169"/>
                  </a:cubicBezTo>
                  <a:cubicBezTo>
                    <a:pt x="22" y="118"/>
                    <a:pt x="26" y="65"/>
                    <a:pt x="25" y="13"/>
                  </a:cubicBezTo>
                  <a:cubicBezTo>
                    <a:pt x="16" y="10"/>
                    <a:pt x="8" y="6"/>
                    <a:pt x="0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1" name="Freeform 63"/>
            <p:cNvSpPr/>
            <p:nvPr userDrawn="1"/>
          </p:nvSpPr>
          <p:spPr bwMode="auto">
            <a:xfrm>
              <a:off x="2478923" y="673395"/>
              <a:ext cx="73651" cy="81205"/>
            </a:xfrm>
            <a:custGeom>
              <a:avLst/>
              <a:gdLst>
                <a:gd name="T0" fmla="*/ 0 w 203"/>
                <a:gd name="T1" fmla="*/ 1 h 223"/>
                <a:gd name="T2" fmla="*/ 69 w 203"/>
                <a:gd name="T3" fmla="*/ 0 h 223"/>
                <a:gd name="T4" fmla="*/ 165 w 203"/>
                <a:gd name="T5" fmla="*/ 133 h 223"/>
                <a:gd name="T6" fmla="*/ 165 w 203"/>
                <a:gd name="T7" fmla="*/ 28 h 223"/>
                <a:gd name="T8" fmla="*/ 136 w 203"/>
                <a:gd name="T9" fmla="*/ 0 h 223"/>
                <a:gd name="T10" fmla="*/ 203 w 203"/>
                <a:gd name="T11" fmla="*/ 2 h 223"/>
                <a:gd name="T12" fmla="*/ 177 w 203"/>
                <a:gd name="T13" fmla="*/ 16 h 223"/>
                <a:gd name="T14" fmla="*/ 175 w 203"/>
                <a:gd name="T15" fmla="*/ 223 h 223"/>
                <a:gd name="T16" fmla="*/ 38 w 203"/>
                <a:gd name="T17" fmla="*/ 42 h 223"/>
                <a:gd name="T18" fmla="*/ 40 w 203"/>
                <a:gd name="T19" fmla="*/ 189 h 223"/>
                <a:gd name="T20" fmla="*/ 71 w 203"/>
                <a:gd name="T21" fmla="*/ 215 h 223"/>
                <a:gd name="T22" fmla="*/ 0 w 203"/>
                <a:gd name="T23" fmla="*/ 216 h 223"/>
                <a:gd name="T24" fmla="*/ 23 w 203"/>
                <a:gd name="T25" fmla="*/ 198 h 223"/>
                <a:gd name="T26" fmla="*/ 29 w 203"/>
                <a:gd name="T27" fmla="*/ 148 h 223"/>
                <a:gd name="T28" fmla="*/ 27 w 203"/>
                <a:gd name="T29" fmla="*/ 25 h 223"/>
                <a:gd name="T30" fmla="*/ 0 w 203"/>
                <a:gd name="T31" fmla="*/ 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3" h="223">
                  <a:moveTo>
                    <a:pt x="0" y="1"/>
                  </a:moveTo>
                  <a:cubicBezTo>
                    <a:pt x="23" y="0"/>
                    <a:pt x="46" y="0"/>
                    <a:pt x="69" y="0"/>
                  </a:cubicBezTo>
                  <a:cubicBezTo>
                    <a:pt x="100" y="45"/>
                    <a:pt x="134" y="88"/>
                    <a:pt x="165" y="133"/>
                  </a:cubicBezTo>
                  <a:cubicBezTo>
                    <a:pt x="165" y="98"/>
                    <a:pt x="167" y="63"/>
                    <a:pt x="165" y="28"/>
                  </a:cubicBezTo>
                  <a:cubicBezTo>
                    <a:pt x="163" y="13"/>
                    <a:pt x="146" y="8"/>
                    <a:pt x="136" y="0"/>
                  </a:cubicBezTo>
                  <a:cubicBezTo>
                    <a:pt x="158" y="0"/>
                    <a:pt x="181" y="1"/>
                    <a:pt x="203" y="2"/>
                  </a:cubicBezTo>
                  <a:cubicBezTo>
                    <a:pt x="194" y="7"/>
                    <a:pt x="186" y="11"/>
                    <a:pt x="177" y="16"/>
                  </a:cubicBezTo>
                  <a:cubicBezTo>
                    <a:pt x="177" y="85"/>
                    <a:pt x="178" y="154"/>
                    <a:pt x="175" y="223"/>
                  </a:cubicBezTo>
                  <a:cubicBezTo>
                    <a:pt x="127" y="165"/>
                    <a:pt x="87" y="100"/>
                    <a:pt x="38" y="42"/>
                  </a:cubicBezTo>
                  <a:cubicBezTo>
                    <a:pt x="37" y="91"/>
                    <a:pt x="34" y="140"/>
                    <a:pt x="40" y="189"/>
                  </a:cubicBezTo>
                  <a:cubicBezTo>
                    <a:pt x="42" y="204"/>
                    <a:pt x="60" y="207"/>
                    <a:pt x="71" y="215"/>
                  </a:cubicBezTo>
                  <a:cubicBezTo>
                    <a:pt x="47" y="215"/>
                    <a:pt x="23" y="216"/>
                    <a:pt x="0" y="216"/>
                  </a:cubicBezTo>
                  <a:cubicBezTo>
                    <a:pt x="8" y="210"/>
                    <a:pt x="17" y="205"/>
                    <a:pt x="23" y="198"/>
                  </a:cubicBezTo>
                  <a:cubicBezTo>
                    <a:pt x="31" y="183"/>
                    <a:pt x="27" y="164"/>
                    <a:pt x="29" y="148"/>
                  </a:cubicBezTo>
                  <a:cubicBezTo>
                    <a:pt x="30" y="107"/>
                    <a:pt x="31" y="66"/>
                    <a:pt x="27" y="25"/>
                  </a:cubicBezTo>
                  <a:cubicBezTo>
                    <a:pt x="21" y="15"/>
                    <a:pt x="9" y="8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2" name="Freeform 64"/>
            <p:cNvSpPr/>
            <p:nvPr userDrawn="1"/>
          </p:nvSpPr>
          <p:spPr bwMode="auto">
            <a:xfrm>
              <a:off x="2555879" y="673395"/>
              <a:ext cx="38714" cy="78373"/>
            </a:xfrm>
            <a:custGeom>
              <a:avLst/>
              <a:gdLst>
                <a:gd name="T0" fmla="*/ 0 w 107"/>
                <a:gd name="T1" fmla="*/ 1 h 216"/>
                <a:gd name="T2" fmla="*/ 106 w 107"/>
                <a:gd name="T3" fmla="*/ 0 h 216"/>
                <a:gd name="T4" fmla="*/ 77 w 107"/>
                <a:gd name="T5" fmla="*/ 16 h 216"/>
                <a:gd name="T6" fmla="*/ 77 w 107"/>
                <a:gd name="T7" fmla="*/ 200 h 216"/>
                <a:gd name="T8" fmla="*/ 107 w 107"/>
                <a:gd name="T9" fmla="*/ 215 h 216"/>
                <a:gd name="T10" fmla="*/ 2 w 107"/>
                <a:gd name="T11" fmla="*/ 214 h 216"/>
                <a:gd name="T12" fmla="*/ 29 w 107"/>
                <a:gd name="T13" fmla="*/ 180 h 216"/>
                <a:gd name="T14" fmla="*/ 29 w 107"/>
                <a:gd name="T15" fmla="*/ 12 h 216"/>
                <a:gd name="T16" fmla="*/ 0 w 107"/>
                <a:gd name="T17" fmla="*/ 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16">
                  <a:moveTo>
                    <a:pt x="0" y="1"/>
                  </a:moveTo>
                  <a:cubicBezTo>
                    <a:pt x="35" y="0"/>
                    <a:pt x="70" y="0"/>
                    <a:pt x="106" y="0"/>
                  </a:cubicBezTo>
                  <a:cubicBezTo>
                    <a:pt x="96" y="5"/>
                    <a:pt x="86" y="10"/>
                    <a:pt x="77" y="16"/>
                  </a:cubicBezTo>
                  <a:cubicBezTo>
                    <a:pt x="77" y="77"/>
                    <a:pt x="77" y="139"/>
                    <a:pt x="77" y="200"/>
                  </a:cubicBezTo>
                  <a:cubicBezTo>
                    <a:pt x="87" y="205"/>
                    <a:pt x="97" y="210"/>
                    <a:pt x="107" y="215"/>
                  </a:cubicBezTo>
                  <a:cubicBezTo>
                    <a:pt x="72" y="216"/>
                    <a:pt x="37" y="215"/>
                    <a:pt x="2" y="214"/>
                  </a:cubicBezTo>
                  <a:cubicBezTo>
                    <a:pt x="13" y="206"/>
                    <a:pt x="39" y="202"/>
                    <a:pt x="29" y="180"/>
                  </a:cubicBezTo>
                  <a:cubicBezTo>
                    <a:pt x="30" y="124"/>
                    <a:pt x="29" y="68"/>
                    <a:pt x="29" y="12"/>
                  </a:cubicBezTo>
                  <a:cubicBezTo>
                    <a:pt x="19" y="8"/>
                    <a:pt x="9" y="5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3" name="Freeform 65"/>
            <p:cNvSpPr/>
            <p:nvPr userDrawn="1"/>
          </p:nvSpPr>
          <p:spPr bwMode="auto">
            <a:xfrm>
              <a:off x="2596954" y="672922"/>
              <a:ext cx="75540" cy="81205"/>
            </a:xfrm>
            <a:custGeom>
              <a:avLst/>
              <a:gdLst>
                <a:gd name="T0" fmla="*/ 0 w 208"/>
                <a:gd name="T1" fmla="*/ 0 h 223"/>
                <a:gd name="T2" fmla="*/ 96 w 208"/>
                <a:gd name="T3" fmla="*/ 2 h 223"/>
                <a:gd name="T4" fmla="*/ 70 w 208"/>
                <a:gd name="T5" fmla="*/ 12 h 223"/>
                <a:gd name="T6" fmla="*/ 121 w 208"/>
                <a:gd name="T7" fmla="*/ 150 h 223"/>
                <a:gd name="T8" fmla="*/ 168 w 208"/>
                <a:gd name="T9" fmla="*/ 14 h 223"/>
                <a:gd name="T10" fmla="*/ 141 w 208"/>
                <a:gd name="T11" fmla="*/ 3 h 223"/>
                <a:gd name="T12" fmla="*/ 208 w 208"/>
                <a:gd name="T13" fmla="*/ 1 h 223"/>
                <a:gd name="T14" fmla="*/ 153 w 208"/>
                <a:gd name="T15" fmla="*/ 99 h 223"/>
                <a:gd name="T16" fmla="*/ 101 w 208"/>
                <a:gd name="T17" fmla="*/ 223 h 223"/>
                <a:gd name="T18" fmla="*/ 34 w 208"/>
                <a:gd name="T19" fmla="*/ 54 h 223"/>
                <a:gd name="T20" fmla="*/ 0 w 208"/>
                <a:gd name="T2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8" h="223">
                  <a:moveTo>
                    <a:pt x="0" y="0"/>
                  </a:moveTo>
                  <a:cubicBezTo>
                    <a:pt x="32" y="1"/>
                    <a:pt x="64" y="1"/>
                    <a:pt x="96" y="2"/>
                  </a:cubicBezTo>
                  <a:cubicBezTo>
                    <a:pt x="88" y="6"/>
                    <a:pt x="79" y="9"/>
                    <a:pt x="70" y="12"/>
                  </a:cubicBezTo>
                  <a:cubicBezTo>
                    <a:pt x="81" y="60"/>
                    <a:pt x="102" y="105"/>
                    <a:pt x="121" y="150"/>
                  </a:cubicBezTo>
                  <a:cubicBezTo>
                    <a:pt x="137" y="105"/>
                    <a:pt x="163" y="63"/>
                    <a:pt x="168" y="14"/>
                  </a:cubicBezTo>
                  <a:cubicBezTo>
                    <a:pt x="159" y="10"/>
                    <a:pt x="150" y="7"/>
                    <a:pt x="141" y="3"/>
                  </a:cubicBezTo>
                  <a:cubicBezTo>
                    <a:pt x="163" y="2"/>
                    <a:pt x="185" y="1"/>
                    <a:pt x="208" y="1"/>
                  </a:cubicBezTo>
                  <a:cubicBezTo>
                    <a:pt x="179" y="27"/>
                    <a:pt x="167" y="64"/>
                    <a:pt x="153" y="99"/>
                  </a:cubicBezTo>
                  <a:cubicBezTo>
                    <a:pt x="136" y="141"/>
                    <a:pt x="120" y="182"/>
                    <a:pt x="101" y="223"/>
                  </a:cubicBezTo>
                  <a:cubicBezTo>
                    <a:pt x="75" y="168"/>
                    <a:pt x="56" y="111"/>
                    <a:pt x="34" y="54"/>
                  </a:cubicBezTo>
                  <a:cubicBezTo>
                    <a:pt x="25" y="35"/>
                    <a:pt x="14" y="16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4" name="Freeform 66"/>
            <p:cNvSpPr/>
            <p:nvPr userDrawn="1"/>
          </p:nvSpPr>
          <p:spPr bwMode="auto">
            <a:xfrm>
              <a:off x="2674855" y="673395"/>
              <a:ext cx="65153" cy="78373"/>
            </a:xfrm>
            <a:custGeom>
              <a:avLst/>
              <a:gdLst>
                <a:gd name="T0" fmla="*/ 0 w 180"/>
                <a:gd name="T1" fmla="*/ 1 h 216"/>
                <a:gd name="T2" fmla="*/ 165 w 180"/>
                <a:gd name="T3" fmla="*/ 0 h 216"/>
                <a:gd name="T4" fmla="*/ 165 w 180"/>
                <a:gd name="T5" fmla="*/ 64 h 216"/>
                <a:gd name="T6" fmla="*/ 137 w 180"/>
                <a:gd name="T7" fmla="*/ 20 h 216"/>
                <a:gd name="T8" fmla="*/ 77 w 180"/>
                <a:gd name="T9" fmla="*/ 10 h 216"/>
                <a:gd name="T10" fmla="*/ 78 w 180"/>
                <a:gd name="T11" fmla="*/ 103 h 216"/>
                <a:gd name="T12" fmla="*/ 124 w 180"/>
                <a:gd name="T13" fmla="*/ 47 h 216"/>
                <a:gd name="T14" fmla="*/ 124 w 180"/>
                <a:gd name="T15" fmla="*/ 161 h 216"/>
                <a:gd name="T16" fmla="*/ 78 w 180"/>
                <a:gd name="T17" fmla="*/ 108 h 216"/>
                <a:gd name="T18" fmla="*/ 76 w 180"/>
                <a:gd name="T19" fmla="*/ 198 h 216"/>
                <a:gd name="T20" fmla="*/ 144 w 180"/>
                <a:gd name="T21" fmla="*/ 195 h 216"/>
                <a:gd name="T22" fmla="*/ 180 w 180"/>
                <a:gd name="T23" fmla="*/ 146 h 216"/>
                <a:gd name="T24" fmla="*/ 172 w 180"/>
                <a:gd name="T25" fmla="*/ 215 h 216"/>
                <a:gd name="T26" fmla="*/ 4 w 180"/>
                <a:gd name="T27" fmla="*/ 215 h 216"/>
                <a:gd name="T28" fmla="*/ 27 w 180"/>
                <a:gd name="T29" fmla="*/ 198 h 216"/>
                <a:gd name="T30" fmla="*/ 29 w 180"/>
                <a:gd name="T31" fmla="*/ 12 h 216"/>
                <a:gd name="T32" fmla="*/ 0 w 180"/>
                <a:gd name="T33" fmla="*/ 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16">
                  <a:moveTo>
                    <a:pt x="0" y="1"/>
                  </a:moveTo>
                  <a:cubicBezTo>
                    <a:pt x="55" y="0"/>
                    <a:pt x="110" y="0"/>
                    <a:pt x="165" y="0"/>
                  </a:cubicBezTo>
                  <a:cubicBezTo>
                    <a:pt x="165" y="21"/>
                    <a:pt x="165" y="43"/>
                    <a:pt x="165" y="64"/>
                  </a:cubicBezTo>
                  <a:cubicBezTo>
                    <a:pt x="156" y="49"/>
                    <a:pt x="154" y="29"/>
                    <a:pt x="137" y="20"/>
                  </a:cubicBezTo>
                  <a:cubicBezTo>
                    <a:pt x="119" y="10"/>
                    <a:pt x="97" y="14"/>
                    <a:pt x="77" y="10"/>
                  </a:cubicBezTo>
                  <a:cubicBezTo>
                    <a:pt x="77" y="41"/>
                    <a:pt x="77" y="72"/>
                    <a:pt x="78" y="103"/>
                  </a:cubicBezTo>
                  <a:cubicBezTo>
                    <a:pt x="107" y="99"/>
                    <a:pt x="114" y="70"/>
                    <a:pt x="124" y="47"/>
                  </a:cubicBezTo>
                  <a:cubicBezTo>
                    <a:pt x="125" y="85"/>
                    <a:pt x="125" y="123"/>
                    <a:pt x="124" y="161"/>
                  </a:cubicBezTo>
                  <a:cubicBezTo>
                    <a:pt x="117" y="138"/>
                    <a:pt x="104" y="114"/>
                    <a:pt x="78" y="108"/>
                  </a:cubicBezTo>
                  <a:cubicBezTo>
                    <a:pt x="77" y="138"/>
                    <a:pt x="77" y="168"/>
                    <a:pt x="76" y="198"/>
                  </a:cubicBezTo>
                  <a:cubicBezTo>
                    <a:pt x="99" y="203"/>
                    <a:pt x="122" y="207"/>
                    <a:pt x="144" y="195"/>
                  </a:cubicBezTo>
                  <a:cubicBezTo>
                    <a:pt x="159" y="181"/>
                    <a:pt x="170" y="164"/>
                    <a:pt x="180" y="146"/>
                  </a:cubicBezTo>
                  <a:cubicBezTo>
                    <a:pt x="178" y="169"/>
                    <a:pt x="175" y="192"/>
                    <a:pt x="172" y="215"/>
                  </a:cubicBezTo>
                  <a:cubicBezTo>
                    <a:pt x="116" y="216"/>
                    <a:pt x="60" y="216"/>
                    <a:pt x="4" y="215"/>
                  </a:cubicBezTo>
                  <a:cubicBezTo>
                    <a:pt x="12" y="210"/>
                    <a:pt x="20" y="205"/>
                    <a:pt x="27" y="198"/>
                  </a:cubicBezTo>
                  <a:cubicBezTo>
                    <a:pt x="32" y="136"/>
                    <a:pt x="28" y="74"/>
                    <a:pt x="29" y="12"/>
                  </a:cubicBezTo>
                  <a:cubicBezTo>
                    <a:pt x="19" y="8"/>
                    <a:pt x="9" y="5"/>
                    <a:pt x="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5" name="Freeform 67"/>
            <p:cNvSpPr>
              <a:spLocks noEditPoints="1"/>
            </p:cNvSpPr>
            <p:nvPr userDrawn="1"/>
          </p:nvSpPr>
          <p:spPr bwMode="auto">
            <a:xfrm>
              <a:off x="2747090" y="672451"/>
              <a:ext cx="76484" cy="79317"/>
            </a:xfrm>
            <a:custGeom>
              <a:avLst/>
              <a:gdLst>
                <a:gd name="T0" fmla="*/ 0 w 211"/>
                <a:gd name="T1" fmla="*/ 5 h 219"/>
                <a:gd name="T2" fmla="*/ 128 w 211"/>
                <a:gd name="T3" fmla="*/ 5 h 219"/>
                <a:gd name="T4" fmla="*/ 177 w 211"/>
                <a:gd name="T5" fmla="*/ 78 h 219"/>
                <a:gd name="T6" fmla="*/ 139 w 211"/>
                <a:gd name="T7" fmla="*/ 118 h 219"/>
                <a:gd name="T8" fmla="*/ 211 w 211"/>
                <a:gd name="T9" fmla="*/ 219 h 219"/>
                <a:gd name="T10" fmla="*/ 150 w 211"/>
                <a:gd name="T11" fmla="*/ 219 h 219"/>
                <a:gd name="T12" fmla="*/ 76 w 211"/>
                <a:gd name="T13" fmla="*/ 115 h 219"/>
                <a:gd name="T14" fmla="*/ 76 w 211"/>
                <a:gd name="T15" fmla="*/ 201 h 219"/>
                <a:gd name="T16" fmla="*/ 99 w 211"/>
                <a:gd name="T17" fmla="*/ 218 h 219"/>
                <a:gd name="T18" fmla="*/ 1 w 211"/>
                <a:gd name="T19" fmla="*/ 219 h 219"/>
                <a:gd name="T20" fmla="*/ 24 w 211"/>
                <a:gd name="T21" fmla="*/ 201 h 219"/>
                <a:gd name="T22" fmla="*/ 26 w 211"/>
                <a:gd name="T23" fmla="*/ 16 h 219"/>
                <a:gd name="T24" fmla="*/ 0 w 211"/>
                <a:gd name="T25" fmla="*/ 5 h 219"/>
                <a:gd name="T26" fmla="*/ 74 w 211"/>
                <a:gd name="T27" fmla="*/ 12 h 219"/>
                <a:gd name="T28" fmla="*/ 74 w 211"/>
                <a:gd name="T29" fmla="*/ 109 h 219"/>
                <a:gd name="T30" fmla="*/ 119 w 211"/>
                <a:gd name="T31" fmla="*/ 100 h 219"/>
                <a:gd name="T32" fmla="*/ 130 w 211"/>
                <a:gd name="T33" fmla="*/ 43 h 219"/>
                <a:gd name="T34" fmla="*/ 74 w 211"/>
                <a:gd name="T35" fmla="*/ 1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219">
                  <a:moveTo>
                    <a:pt x="0" y="5"/>
                  </a:moveTo>
                  <a:cubicBezTo>
                    <a:pt x="43" y="3"/>
                    <a:pt x="86" y="0"/>
                    <a:pt x="128" y="5"/>
                  </a:cubicBezTo>
                  <a:cubicBezTo>
                    <a:pt x="163" y="6"/>
                    <a:pt x="190" y="45"/>
                    <a:pt x="177" y="78"/>
                  </a:cubicBezTo>
                  <a:cubicBezTo>
                    <a:pt x="173" y="98"/>
                    <a:pt x="154" y="107"/>
                    <a:pt x="139" y="118"/>
                  </a:cubicBezTo>
                  <a:cubicBezTo>
                    <a:pt x="161" y="153"/>
                    <a:pt x="182" y="189"/>
                    <a:pt x="211" y="219"/>
                  </a:cubicBezTo>
                  <a:cubicBezTo>
                    <a:pt x="195" y="219"/>
                    <a:pt x="165" y="219"/>
                    <a:pt x="150" y="219"/>
                  </a:cubicBezTo>
                  <a:cubicBezTo>
                    <a:pt x="125" y="184"/>
                    <a:pt x="109" y="142"/>
                    <a:pt x="76" y="115"/>
                  </a:cubicBezTo>
                  <a:cubicBezTo>
                    <a:pt x="75" y="143"/>
                    <a:pt x="72" y="172"/>
                    <a:pt x="76" y="201"/>
                  </a:cubicBezTo>
                  <a:cubicBezTo>
                    <a:pt x="82" y="208"/>
                    <a:pt x="91" y="213"/>
                    <a:pt x="99" y="218"/>
                  </a:cubicBezTo>
                  <a:cubicBezTo>
                    <a:pt x="66" y="219"/>
                    <a:pt x="34" y="219"/>
                    <a:pt x="1" y="219"/>
                  </a:cubicBezTo>
                  <a:cubicBezTo>
                    <a:pt x="9" y="213"/>
                    <a:pt x="17" y="208"/>
                    <a:pt x="24" y="201"/>
                  </a:cubicBezTo>
                  <a:cubicBezTo>
                    <a:pt x="29" y="139"/>
                    <a:pt x="25" y="77"/>
                    <a:pt x="26" y="16"/>
                  </a:cubicBezTo>
                  <a:cubicBezTo>
                    <a:pt x="17" y="12"/>
                    <a:pt x="9" y="8"/>
                    <a:pt x="0" y="5"/>
                  </a:cubicBezTo>
                  <a:close/>
                  <a:moveTo>
                    <a:pt x="74" y="12"/>
                  </a:moveTo>
                  <a:cubicBezTo>
                    <a:pt x="74" y="44"/>
                    <a:pt x="74" y="77"/>
                    <a:pt x="74" y="109"/>
                  </a:cubicBezTo>
                  <a:cubicBezTo>
                    <a:pt x="89" y="106"/>
                    <a:pt x="106" y="108"/>
                    <a:pt x="119" y="100"/>
                  </a:cubicBezTo>
                  <a:cubicBezTo>
                    <a:pt x="134" y="86"/>
                    <a:pt x="137" y="62"/>
                    <a:pt x="130" y="43"/>
                  </a:cubicBezTo>
                  <a:cubicBezTo>
                    <a:pt x="129" y="14"/>
                    <a:pt x="94" y="16"/>
                    <a:pt x="74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6" name="Freeform 68"/>
            <p:cNvSpPr/>
            <p:nvPr userDrawn="1"/>
          </p:nvSpPr>
          <p:spPr bwMode="auto">
            <a:xfrm>
              <a:off x="2883534" y="673395"/>
              <a:ext cx="38714" cy="78373"/>
            </a:xfrm>
            <a:custGeom>
              <a:avLst/>
              <a:gdLst>
                <a:gd name="T0" fmla="*/ 1 w 107"/>
                <a:gd name="T1" fmla="*/ 0 h 216"/>
                <a:gd name="T2" fmla="*/ 107 w 107"/>
                <a:gd name="T3" fmla="*/ 1 h 216"/>
                <a:gd name="T4" fmla="*/ 78 w 107"/>
                <a:gd name="T5" fmla="*/ 12 h 216"/>
                <a:gd name="T6" fmla="*/ 78 w 107"/>
                <a:gd name="T7" fmla="*/ 192 h 216"/>
                <a:gd name="T8" fmla="*/ 105 w 107"/>
                <a:gd name="T9" fmla="*/ 214 h 216"/>
                <a:gd name="T10" fmla="*/ 0 w 107"/>
                <a:gd name="T11" fmla="*/ 215 h 216"/>
                <a:gd name="T12" fmla="*/ 30 w 107"/>
                <a:gd name="T13" fmla="*/ 200 h 216"/>
                <a:gd name="T14" fmla="*/ 30 w 107"/>
                <a:gd name="T15" fmla="*/ 16 h 216"/>
                <a:gd name="T16" fmla="*/ 1 w 107"/>
                <a:gd name="T1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16">
                  <a:moveTo>
                    <a:pt x="1" y="0"/>
                  </a:moveTo>
                  <a:cubicBezTo>
                    <a:pt x="36" y="0"/>
                    <a:pt x="72" y="0"/>
                    <a:pt x="107" y="1"/>
                  </a:cubicBezTo>
                  <a:cubicBezTo>
                    <a:pt x="97" y="5"/>
                    <a:pt x="88" y="8"/>
                    <a:pt x="78" y="12"/>
                  </a:cubicBezTo>
                  <a:cubicBezTo>
                    <a:pt x="78" y="72"/>
                    <a:pt x="76" y="132"/>
                    <a:pt x="78" y="192"/>
                  </a:cubicBezTo>
                  <a:cubicBezTo>
                    <a:pt x="77" y="206"/>
                    <a:pt x="99" y="206"/>
                    <a:pt x="105" y="214"/>
                  </a:cubicBezTo>
                  <a:cubicBezTo>
                    <a:pt x="70" y="215"/>
                    <a:pt x="35" y="216"/>
                    <a:pt x="0" y="215"/>
                  </a:cubicBezTo>
                  <a:cubicBezTo>
                    <a:pt x="10" y="210"/>
                    <a:pt x="20" y="205"/>
                    <a:pt x="30" y="200"/>
                  </a:cubicBezTo>
                  <a:cubicBezTo>
                    <a:pt x="30" y="139"/>
                    <a:pt x="30" y="77"/>
                    <a:pt x="30" y="16"/>
                  </a:cubicBezTo>
                  <a:cubicBezTo>
                    <a:pt x="21" y="10"/>
                    <a:pt x="11" y="5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7" name="Freeform 69"/>
            <p:cNvSpPr/>
            <p:nvPr userDrawn="1"/>
          </p:nvSpPr>
          <p:spPr bwMode="auto">
            <a:xfrm>
              <a:off x="2927442" y="673395"/>
              <a:ext cx="64209" cy="78373"/>
            </a:xfrm>
            <a:custGeom>
              <a:avLst/>
              <a:gdLst>
                <a:gd name="T0" fmla="*/ 0 w 176"/>
                <a:gd name="T1" fmla="*/ 0 h 216"/>
                <a:gd name="T2" fmla="*/ 176 w 176"/>
                <a:gd name="T3" fmla="*/ 0 h 216"/>
                <a:gd name="T4" fmla="*/ 175 w 176"/>
                <a:gd name="T5" fmla="*/ 58 h 216"/>
                <a:gd name="T6" fmla="*/ 151 w 176"/>
                <a:gd name="T7" fmla="*/ 21 h 216"/>
                <a:gd name="T8" fmla="*/ 112 w 176"/>
                <a:gd name="T9" fmla="*/ 10 h 216"/>
                <a:gd name="T10" fmla="*/ 112 w 176"/>
                <a:gd name="T11" fmla="*/ 200 h 216"/>
                <a:gd name="T12" fmla="*/ 142 w 176"/>
                <a:gd name="T13" fmla="*/ 215 h 216"/>
                <a:gd name="T14" fmla="*/ 34 w 176"/>
                <a:gd name="T15" fmla="*/ 215 h 216"/>
                <a:gd name="T16" fmla="*/ 64 w 176"/>
                <a:gd name="T17" fmla="*/ 200 h 216"/>
                <a:gd name="T18" fmla="*/ 64 w 176"/>
                <a:gd name="T19" fmla="*/ 9 h 216"/>
                <a:gd name="T20" fmla="*/ 24 w 176"/>
                <a:gd name="T21" fmla="*/ 20 h 216"/>
                <a:gd name="T22" fmla="*/ 1 w 176"/>
                <a:gd name="T23" fmla="*/ 61 h 216"/>
                <a:gd name="T24" fmla="*/ 0 w 176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216">
                  <a:moveTo>
                    <a:pt x="0" y="0"/>
                  </a:moveTo>
                  <a:cubicBezTo>
                    <a:pt x="59" y="0"/>
                    <a:pt x="117" y="0"/>
                    <a:pt x="176" y="0"/>
                  </a:cubicBezTo>
                  <a:cubicBezTo>
                    <a:pt x="176" y="19"/>
                    <a:pt x="176" y="39"/>
                    <a:pt x="175" y="58"/>
                  </a:cubicBezTo>
                  <a:cubicBezTo>
                    <a:pt x="168" y="45"/>
                    <a:pt x="163" y="30"/>
                    <a:pt x="151" y="21"/>
                  </a:cubicBezTo>
                  <a:cubicBezTo>
                    <a:pt x="140" y="13"/>
                    <a:pt x="125" y="13"/>
                    <a:pt x="112" y="10"/>
                  </a:cubicBezTo>
                  <a:cubicBezTo>
                    <a:pt x="112" y="73"/>
                    <a:pt x="112" y="137"/>
                    <a:pt x="112" y="200"/>
                  </a:cubicBezTo>
                  <a:cubicBezTo>
                    <a:pt x="122" y="205"/>
                    <a:pt x="132" y="210"/>
                    <a:pt x="142" y="215"/>
                  </a:cubicBezTo>
                  <a:cubicBezTo>
                    <a:pt x="106" y="216"/>
                    <a:pt x="70" y="216"/>
                    <a:pt x="34" y="215"/>
                  </a:cubicBezTo>
                  <a:cubicBezTo>
                    <a:pt x="44" y="210"/>
                    <a:pt x="54" y="205"/>
                    <a:pt x="64" y="200"/>
                  </a:cubicBezTo>
                  <a:cubicBezTo>
                    <a:pt x="64" y="136"/>
                    <a:pt x="64" y="73"/>
                    <a:pt x="64" y="9"/>
                  </a:cubicBezTo>
                  <a:cubicBezTo>
                    <a:pt x="50" y="13"/>
                    <a:pt x="35" y="11"/>
                    <a:pt x="24" y="20"/>
                  </a:cubicBezTo>
                  <a:cubicBezTo>
                    <a:pt x="14" y="32"/>
                    <a:pt x="8" y="47"/>
                    <a:pt x="1" y="61"/>
                  </a:cubicBezTo>
                  <a:cubicBezTo>
                    <a:pt x="1" y="46"/>
                    <a:pt x="0" y="1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8" name="Freeform 70"/>
            <p:cNvSpPr/>
            <p:nvPr userDrawn="1"/>
          </p:nvSpPr>
          <p:spPr bwMode="auto">
            <a:xfrm>
              <a:off x="2995900" y="673395"/>
              <a:ext cx="76012" cy="78373"/>
            </a:xfrm>
            <a:custGeom>
              <a:avLst/>
              <a:gdLst>
                <a:gd name="T0" fmla="*/ 0 w 209"/>
                <a:gd name="T1" fmla="*/ 0 h 216"/>
                <a:gd name="T2" fmla="*/ 97 w 209"/>
                <a:gd name="T3" fmla="*/ 1 h 216"/>
                <a:gd name="T4" fmla="*/ 74 w 209"/>
                <a:gd name="T5" fmla="*/ 12 h 216"/>
                <a:gd name="T6" fmla="*/ 123 w 209"/>
                <a:gd name="T7" fmla="*/ 113 h 216"/>
                <a:gd name="T8" fmla="*/ 172 w 209"/>
                <a:gd name="T9" fmla="*/ 16 h 216"/>
                <a:gd name="T10" fmla="*/ 147 w 209"/>
                <a:gd name="T11" fmla="*/ 1 h 216"/>
                <a:gd name="T12" fmla="*/ 209 w 209"/>
                <a:gd name="T13" fmla="*/ 0 h 216"/>
                <a:gd name="T14" fmla="*/ 144 w 209"/>
                <a:gd name="T15" fmla="*/ 96 h 216"/>
                <a:gd name="T16" fmla="*/ 129 w 209"/>
                <a:gd name="T17" fmla="*/ 199 h 216"/>
                <a:gd name="T18" fmla="*/ 162 w 209"/>
                <a:gd name="T19" fmla="*/ 215 h 216"/>
                <a:gd name="T20" fmla="*/ 50 w 209"/>
                <a:gd name="T21" fmla="*/ 215 h 216"/>
                <a:gd name="T22" fmla="*/ 81 w 209"/>
                <a:gd name="T23" fmla="*/ 200 h 216"/>
                <a:gd name="T24" fmla="*/ 78 w 209"/>
                <a:gd name="T25" fmla="*/ 133 h 216"/>
                <a:gd name="T26" fmla="*/ 31 w 209"/>
                <a:gd name="T27" fmla="*/ 33 h 216"/>
                <a:gd name="T28" fmla="*/ 0 w 209"/>
                <a:gd name="T29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16">
                  <a:moveTo>
                    <a:pt x="0" y="0"/>
                  </a:moveTo>
                  <a:cubicBezTo>
                    <a:pt x="32" y="0"/>
                    <a:pt x="65" y="0"/>
                    <a:pt x="97" y="1"/>
                  </a:cubicBezTo>
                  <a:cubicBezTo>
                    <a:pt x="89" y="5"/>
                    <a:pt x="81" y="8"/>
                    <a:pt x="74" y="12"/>
                  </a:cubicBezTo>
                  <a:cubicBezTo>
                    <a:pt x="89" y="47"/>
                    <a:pt x="106" y="80"/>
                    <a:pt x="123" y="113"/>
                  </a:cubicBezTo>
                  <a:cubicBezTo>
                    <a:pt x="140" y="81"/>
                    <a:pt x="157" y="49"/>
                    <a:pt x="172" y="16"/>
                  </a:cubicBezTo>
                  <a:cubicBezTo>
                    <a:pt x="164" y="11"/>
                    <a:pt x="155" y="6"/>
                    <a:pt x="147" y="1"/>
                  </a:cubicBezTo>
                  <a:cubicBezTo>
                    <a:pt x="162" y="1"/>
                    <a:pt x="193" y="0"/>
                    <a:pt x="209" y="0"/>
                  </a:cubicBezTo>
                  <a:cubicBezTo>
                    <a:pt x="179" y="25"/>
                    <a:pt x="163" y="63"/>
                    <a:pt x="144" y="96"/>
                  </a:cubicBezTo>
                  <a:cubicBezTo>
                    <a:pt x="125" y="126"/>
                    <a:pt x="124" y="164"/>
                    <a:pt x="129" y="199"/>
                  </a:cubicBezTo>
                  <a:cubicBezTo>
                    <a:pt x="139" y="206"/>
                    <a:pt x="151" y="209"/>
                    <a:pt x="162" y="215"/>
                  </a:cubicBezTo>
                  <a:cubicBezTo>
                    <a:pt x="125" y="216"/>
                    <a:pt x="87" y="216"/>
                    <a:pt x="50" y="215"/>
                  </a:cubicBezTo>
                  <a:cubicBezTo>
                    <a:pt x="60" y="210"/>
                    <a:pt x="71" y="205"/>
                    <a:pt x="81" y="200"/>
                  </a:cubicBezTo>
                  <a:cubicBezTo>
                    <a:pt x="80" y="178"/>
                    <a:pt x="82" y="155"/>
                    <a:pt x="78" y="133"/>
                  </a:cubicBezTo>
                  <a:cubicBezTo>
                    <a:pt x="66" y="98"/>
                    <a:pt x="48" y="66"/>
                    <a:pt x="31" y="33"/>
                  </a:cubicBezTo>
                  <a:cubicBezTo>
                    <a:pt x="24" y="19"/>
                    <a:pt x="12" y="9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69" name="Freeform 71"/>
            <p:cNvSpPr/>
            <p:nvPr userDrawn="1"/>
          </p:nvSpPr>
          <p:spPr bwMode="auto">
            <a:xfrm>
              <a:off x="2130967" y="718246"/>
              <a:ext cx="30216" cy="11803"/>
            </a:xfrm>
            <a:custGeom>
              <a:avLst/>
              <a:gdLst>
                <a:gd name="T0" fmla="*/ 0 w 84"/>
                <a:gd name="T1" fmla="*/ 0 h 32"/>
                <a:gd name="T2" fmla="*/ 84 w 84"/>
                <a:gd name="T3" fmla="*/ 0 h 32"/>
                <a:gd name="T4" fmla="*/ 84 w 84"/>
                <a:gd name="T5" fmla="*/ 32 h 32"/>
                <a:gd name="T6" fmla="*/ 0 w 84"/>
                <a:gd name="T7" fmla="*/ 32 h 32"/>
                <a:gd name="T8" fmla="*/ 0 w 8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2">
                  <a:moveTo>
                    <a:pt x="0" y="0"/>
                  </a:moveTo>
                  <a:cubicBezTo>
                    <a:pt x="28" y="0"/>
                    <a:pt x="56" y="0"/>
                    <a:pt x="84" y="0"/>
                  </a:cubicBezTo>
                  <a:cubicBezTo>
                    <a:pt x="84" y="11"/>
                    <a:pt x="84" y="21"/>
                    <a:pt x="84" y="32"/>
                  </a:cubicBezTo>
                  <a:cubicBezTo>
                    <a:pt x="56" y="32"/>
                    <a:pt x="28" y="32"/>
                    <a:pt x="0" y="32"/>
                  </a:cubicBezTo>
                  <a:cubicBezTo>
                    <a:pt x="0" y="21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691419" y="165895"/>
              <a:ext cx="788400" cy="287534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5" cstate="print"/>
          <a:srcRect l="76172" t="4848" r="12763" b="77526"/>
          <a:stretch>
            <a:fillRect/>
          </a:stretch>
        </p:blipFill>
        <p:spPr>
          <a:xfrm>
            <a:off x="174411" y="85713"/>
            <a:ext cx="795594" cy="790599"/>
          </a:xfrm>
          <a:prstGeom prst="ellipse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 cstate="print">
            <a:biLevel thresh="25000"/>
          </a:blip>
          <a:srcRect r="66588"/>
          <a:stretch>
            <a:fillRect/>
          </a:stretch>
        </p:blipFill>
        <p:spPr>
          <a:xfrm>
            <a:off x="1043940" y="158115"/>
            <a:ext cx="899795" cy="645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93B4-7A6C-9645-B760-354F122B8410}" type="datetime1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1235" t="25092" b="61878"/>
          <a:stretch>
            <a:fillRect/>
          </a:stretch>
        </p:blipFill>
        <p:spPr>
          <a:xfrm>
            <a:off x="3868650" y="305058"/>
            <a:ext cx="5275349" cy="65452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305058"/>
            <a:ext cx="344384" cy="654522"/>
          </a:xfrm>
          <a:prstGeom prst="rect">
            <a:avLst/>
          </a:prstGeom>
          <a:solidFill>
            <a:srgbClr val="015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908" y="436880"/>
            <a:ext cx="4562832" cy="534388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600" b="1" baseline="0">
                <a:solidFill>
                  <a:schemeClr val="bg1"/>
                </a:solidFill>
                <a:latin typeface="Bell MT" panose="02020503060305020303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/>
          <a:srcRect t="96971"/>
          <a:stretch>
            <a:fillRect/>
          </a:stretch>
        </p:blipFill>
        <p:spPr>
          <a:xfrm>
            <a:off x="0" y="6721476"/>
            <a:ext cx="9144000" cy="146647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30340" y="6356351"/>
            <a:ext cx="2057400" cy="365125"/>
          </a:xfrm>
        </p:spPr>
        <p:txBody>
          <a:bodyPr/>
          <a:lstStyle>
            <a:lvl1pPr>
              <a:defRPr b="1">
                <a:latin typeface="Bell MT" panose="02020503060305020303" pitchFamily="18" charset="0"/>
                <a:ea typeface="Bell MT" panose="02020503060305020303" pitchFamily="18" charset="0"/>
                <a:cs typeface="Bell MT" panose="02020503060305020303" pitchFamily="18" charset="0"/>
              </a:defRPr>
            </a:lvl1pPr>
          </a:lstStyle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3012" y="359198"/>
            <a:ext cx="2278675" cy="54624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/>
          <a:srcRect l="76172" t="4848" r="12763" b="77526"/>
          <a:stretch>
            <a:fillRect/>
          </a:stretch>
        </p:blipFill>
        <p:spPr>
          <a:xfrm>
            <a:off x="581348" y="305057"/>
            <a:ext cx="658658" cy="654524"/>
          </a:xfrm>
          <a:prstGeom prst="ellipse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164036" y="305057"/>
            <a:ext cx="648072" cy="23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64036" y="356809"/>
            <a:ext cx="658658" cy="183911"/>
          </a:xfrm>
          <a:prstGeom prst="rect">
            <a:avLst/>
          </a:prstGeom>
        </p:spPr>
      </p:pic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3895" y="1503680"/>
            <a:ext cx="7775575" cy="467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83CBA2-9884-410A-B083-8EED76FE3B7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31913" y="365125"/>
            <a:ext cx="7183437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31913" y="1927225"/>
            <a:ext cx="7183437" cy="4249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solidFill>
                  <a:srgbClr val="898989"/>
                </a:solidFill>
                <a:latin typeface="Bell MT" panose="02020503060305020303" pitchFamily="18" charset="0"/>
                <a:ea typeface="+mn-ea"/>
              </a:defRPr>
            </a:lvl1pPr>
          </a:lstStyle>
          <a:p>
            <a:pPr>
              <a:defRPr/>
            </a:pPr>
            <a:fld id="{B883CBA2-9884-410A-B083-8EED76FE3B7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454025" indent="-454025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ZapfDingbatsITC"/>
        <a:buChar char="❖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49" charset="-122"/>
        </a:defRPr>
      </a:lvl1pPr>
      <a:lvl2pPr marL="846455" indent="-389255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ZapfDingbatsITC"/>
        <a:buChar char="✤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49" charset="-122"/>
        </a:defRPr>
      </a:lvl2pPr>
      <a:lvl3pPr marL="1114425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LucidaGrande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49" charset="-122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ZapfDingbatsITC"/>
        <a:buChar char="❖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49" charset="-122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ZapfDingbatsITC"/>
        <a:buChar char="❖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黑体" panose="02010609060101010101" pitchFamily="49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.xml"/><Relationship Id="rId10" Type="http://schemas.openxmlformats.org/officeDocument/2006/relationships/image" Target="../media/image15.wmf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ctrTitle"/>
          </p:nvPr>
        </p:nvSpPr>
        <p:spPr/>
        <p:txBody>
          <a:bodyPr wrap="none">
            <a:norm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000" dirty="0">
                <a:cs typeface="+mn-ea"/>
                <a:sym typeface="+mn-lt"/>
              </a:rPr>
              <a:t>Anxiety Impedes Adaptive Social </a:t>
            </a:r>
            <a:br>
              <a:rPr lang="zh-CN" altLang="en-US" sz="4000" dirty="0">
                <a:cs typeface="+mn-ea"/>
                <a:sym typeface="+mn-lt"/>
              </a:rPr>
            </a:br>
            <a:r>
              <a:rPr lang="zh-CN" altLang="en-US" sz="4000" dirty="0">
                <a:cs typeface="+mn-ea"/>
                <a:sym typeface="+mn-lt"/>
              </a:rPr>
              <a:t>Learning Under Uncertainty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165" y="4556125"/>
            <a:ext cx="9075420" cy="2063750"/>
          </a:xfrm>
        </p:spPr>
        <p:txBody>
          <a:bodyPr/>
          <a:lstStyle/>
          <a:p>
            <a:r>
              <a:rPr lang="en-US" altLang="zh-CN"/>
              <a:t>Authors</a:t>
            </a:r>
            <a:r>
              <a:rPr lang="zh-CN" altLang="en-US"/>
              <a:t>：</a:t>
            </a:r>
            <a:r>
              <a:rPr lang="zh-CN" altLang="en-US" sz="2000"/>
              <a:t>Amrita Lamba, Michael J. Frank, </a:t>
            </a:r>
            <a:r>
              <a:rPr lang="en-US" altLang="zh-CN" sz="2000"/>
              <a:t>&amp; </a:t>
            </a:r>
            <a:r>
              <a:rPr lang="zh-CN" altLang="en-US" sz="2000"/>
              <a:t>Oriel FeldmanHall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汇报人：谭敬斌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讨论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895" y="1150620"/>
            <a:ext cx="8319135" cy="5026660"/>
          </a:xfrm>
        </p:spPr>
        <p:txBody>
          <a:bodyPr/>
          <a:p>
            <a:pPr latinLnBrk="0">
              <a:lnSpc>
                <a:spcPct val="150000"/>
              </a:lnSpc>
            </a:pPr>
            <a:r>
              <a:rPr lang="en-US" altLang="zh-CN"/>
              <a:t> </a:t>
            </a:r>
            <a:r>
              <a:rPr lang="zh-CN" altLang="en-US"/>
              <a:t>第一印象效应</a:t>
            </a:r>
            <a:endParaRPr lang="zh-CN" altLang="en-US"/>
          </a:p>
          <a:p>
            <a:pPr latinLnBrk="0">
              <a:lnSpc>
                <a:spcPct val="150000"/>
              </a:lnSpc>
            </a:pPr>
            <a:r>
              <a:rPr lang="zh-CN" altLang="en-US"/>
              <a:t> 非社会情境中，对奖赏的权重高于损失</a:t>
            </a:r>
            <a:endParaRPr lang="zh-CN" altLang="en-US"/>
          </a:p>
          <a:p>
            <a:pPr lvl="1" latinLnBrk="0">
              <a:lnSpc>
                <a:spcPct val="150000"/>
              </a:lnSpc>
            </a:pPr>
            <a:r>
              <a:rPr lang="zh-CN" altLang="en-US"/>
              <a:t> 导致在损失条件下的过度投资</a:t>
            </a:r>
            <a:endParaRPr lang="zh-CN" altLang="en-US"/>
          </a:p>
          <a:p>
            <a:pPr lvl="0" latinLnBrk="0">
              <a:lnSpc>
                <a:spcPct val="150000"/>
              </a:lnSpc>
            </a:pPr>
            <a:r>
              <a:rPr lang="zh-CN" altLang="en-US"/>
              <a:t> 在社会情境中，正常人对损失的权重高于奖赏</a:t>
            </a:r>
            <a:endParaRPr lang="zh-CN" altLang="en-US"/>
          </a:p>
          <a:p>
            <a:pPr lvl="1" latinLnBrk="0">
              <a:lnSpc>
                <a:spcPct val="150000"/>
              </a:lnSpc>
            </a:pPr>
            <a:r>
              <a:rPr lang="zh-CN" altLang="en-US"/>
              <a:t> 焦虑人群则仍会在损失条件下过度投资</a:t>
            </a:r>
            <a:endParaRPr lang="zh-CN" altLang="en-US"/>
          </a:p>
          <a:p>
            <a:pPr lvl="0" latinLnBrk="0">
              <a:lnSpc>
                <a:spcPct val="150000"/>
              </a:lnSpc>
            </a:pPr>
            <a:r>
              <a:rPr lang="zh-CN" altLang="en-US"/>
              <a:t> 核心影响因素是对不确定性的追踪</a:t>
            </a:r>
            <a:endParaRPr lang="zh-CN" altLang="en-US"/>
          </a:p>
          <a:p>
            <a:pPr lvl="1" latinLnBrk="0">
              <a:lnSpc>
                <a:spcPct val="150000"/>
              </a:lnSpc>
            </a:pPr>
            <a:r>
              <a:rPr lang="zh-CN" altLang="en-US"/>
              <a:t> 焦虑人群可能无法追踪不确定性变化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0320" y="1149985"/>
            <a:ext cx="8767445" cy="5027295"/>
          </a:xfrm>
        </p:spPr>
        <p:txBody>
          <a:bodyPr/>
          <a:p>
            <a:pPr indent="0" latinLnBrk="0">
              <a:lnSpc>
                <a:spcPct val="150000"/>
              </a:lnSpc>
            </a:pPr>
            <a:r>
              <a:rPr lang="en-US" altLang="zh-CN"/>
              <a:t> </a:t>
            </a:r>
            <a:r>
              <a:rPr lang="zh-CN" altLang="en-US"/>
              <a:t>核心思路：</a:t>
            </a:r>
            <a:endParaRPr lang="zh-CN" altLang="en-US"/>
          </a:p>
          <a:p>
            <a:pPr marL="0" indent="0" algn="ctr" latinLnBrk="0">
              <a:lnSpc>
                <a:spcPct val="150000"/>
              </a:lnSpc>
              <a:buNone/>
            </a:pPr>
            <a:r>
              <a:rPr lang="en-US" altLang="zh-CN"/>
              <a:t>non-social domain ——&gt; social domain</a:t>
            </a:r>
            <a:endParaRPr lang="en-US" altLang="zh-CN"/>
          </a:p>
          <a:p>
            <a:pPr indent="0" latinLnBrk="0">
              <a:lnSpc>
                <a:spcPct val="150000"/>
              </a:lnSpc>
            </a:pPr>
            <a:r>
              <a:rPr lang="zh-CN" altLang="en-US"/>
              <a:t> 非社会领域的奖赏学习在社会领域会有何差异？</a:t>
            </a:r>
            <a:endParaRPr lang="zh-CN" altLang="en-US"/>
          </a:p>
          <a:p>
            <a:pPr lvl="1" indent="0" latinLnBrk="0">
              <a:lnSpc>
                <a:spcPct val="150000"/>
              </a:lnSpc>
            </a:pPr>
            <a:r>
              <a:rPr lang="zh-CN" altLang="en-US" sz="2400"/>
              <a:t> 社会性更强调不确定性</a:t>
            </a:r>
            <a:r>
              <a:rPr lang="en-US" altLang="zh-CN" sz="2400"/>
              <a:t>——</a:t>
            </a:r>
            <a:r>
              <a:rPr lang="zh-CN" altLang="en-US" sz="2400"/>
              <a:t>具有更高学习率</a:t>
            </a:r>
            <a:endParaRPr lang="zh-CN" altLang="en-US" sz="2400"/>
          </a:p>
          <a:p>
            <a:pPr lvl="1" indent="0" latinLnBrk="0">
              <a:lnSpc>
                <a:spcPct val="150000"/>
              </a:lnSpc>
            </a:pPr>
            <a:r>
              <a:rPr lang="zh-CN" altLang="en-US" sz="2400"/>
              <a:t> 社会性更回避损失</a:t>
            </a:r>
            <a:r>
              <a:rPr lang="en-US" altLang="zh-CN" sz="2400"/>
              <a:t>——</a:t>
            </a:r>
            <a:r>
              <a:rPr lang="zh-CN" altLang="en-US" sz="2400"/>
              <a:t>损失</a:t>
            </a:r>
            <a:r>
              <a:rPr lang="zh-CN" altLang="en-US" sz="2400"/>
              <a:t>的学习</a:t>
            </a:r>
            <a:r>
              <a:rPr lang="zh-CN" altLang="en-US" sz="2400"/>
              <a:t>更强</a:t>
            </a:r>
            <a:endParaRPr lang="zh-CN" altLang="en-US" sz="2400"/>
          </a:p>
          <a:p>
            <a:pPr lvl="1" indent="0" latinLnBrk="0">
              <a:lnSpc>
                <a:spcPct val="150000"/>
              </a:lnSpc>
            </a:pPr>
            <a:r>
              <a:rPr lang="zh-CN" altLang="en-US" sz="2400"/>
              <a:t> 焦虑个体同样会在社会性奖赏学习表现异常</a:t>
            </a:r>
            <a:endParaRPr lang="zh-CN" altLang="en-US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实验设计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895" y="2556510"/>
            <a:ext cx="6117590" cy="4076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95" y="1063625"/>
            <a:ext cx="3914140" cy="27984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行为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670" y="1748790"/>
            <a:ext cx="9196070" cy="3921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行为结果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" y="1503680"/>
            <a:ext cx="9120505" cy="4651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计算模型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895" y="1151255"/>
            <a:ext cx="7775575" cy="5026025"/>
          </a:xfrm>
        </p:spPr>
        <p:txBody>
          <a:bodyPr/>
          <a:p>
            <a:pPr latinLnBrk="0">
              <a:lnSpc>
                <a:spcPct val="100000"/>
              </a:lnSpc>
            </a:pPr>
            <a:r>
              <a:rPr lang="en-US" altLang="zh-CN"/>
              <a:t> </a:t>
            </a:r>
            <a:r>
              <a:rPr lang="zh-CN" altLang="en-US"/>
              <a:t>基线模型：</a:t>
            </a:r>
            <a:r>
              <a:rPr lang="en-US" altLang="zh-CN"/>
              <a:t>Q-learning</a:t>
            </a:r>
            <a:endParaRPr lang="en-US" altLang="zh-CN"/>
          </a:p>
          <a:p>
            <a:pPr latinLnBrk="0">
              <a:lnSpc>
                <a:spcPct val="100000"/>
              </a:lnSpc>
            </a:pPr>
            <a:endParaRPr lang="en-US" altLang="zh-CN"/>
          </a:p>
          <a:p>
            <a:pPr latinLnBrk="0">
              <a:lnSpc>
                <a:spcPct val="100000"/>
              </a:lnSpc>
            </a:pPr>
            <a:endParaRPr lang="en-US" altLang="zh-CN"/>
          </a:p>
          <a:p>
            <a:pPr latinLnBrk="0">
              <a:lnSpc>
                <a:spcPct val="100000"/>
              </a:lnSpc>
            </a:pPr>
            <a:endParaRPr lang="en-US" altLang="zh-CN"/>
          </a:p>
          <a:p>
            <a:pPr marL="0" indent="0" latinLnBrk="0">
              <a:lnSpc>
                <a:spcPct val="100000"/>
              </a:lnSpc>
              <a:buNone/>
            </a:pPr>
            <a:r>
              <a:rPr lang="zh-CN" altLang="en-US"/>
              <a:t>     其中，</a:t>
            </a:r>
            <a:r>
              <a:rPr lang="en-US" altLang="zh-CN"/>
              <a:t>			       </a:t>
            </a:r>
            <a:r>
              <a:rPr lang="zh-CN" altLang="en-US"/>
              <a:t>，</a:t>
            </a:r>
            <a:r>
              <a:rPr lang="en-US" altLang="zh-CN"/>
              <a:t>	  </a:t>
            </a:r>
            <a:r>
              <a:rPr lang="zh-CN" altLang="en-US"/>
              <a:t>，</a:t>
            </a:r>
            <a:endParaRPr lang="zh-CN" altLang="en-US"/>
          </a:p>
          <a:p>
            <a:pPr latinLnBrk="0">
              <a:lnSpc>
                <a:spcPct val="150000"/>
              </a:lnSpc>
            </a:pPr>
            <a:endParaRPr lang="en-US" altLang="zh-CN"/>
          </a:p>
          <a:p>
            <a:pPr latinLnBrk="0">
              <a:lnSpc>
                <a:spcPct val="100000"/>
              </a:lnSpc>
            </a:pPr>
            <a:endParaRPr lang="en-US" altLang="zh-CN"/>
          </a:p>
          <a:p>
            <a:pPr latinLnBrk="0">
              <a:lnSpc>
                <a:spcPct val="100000"/>
              </a:lnSpc>
            </a:pPr>
            <a:endParaRPr lang="en-US" altLang="zh-CN"/>
          </a:p>
          <a:p>
            <a:pPr latinLnBrk="0">
              <a:lnSpc>
                <a:spcPct val="100000"/>
              </a:lnSpc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0" y="1805940"/>
            <a:ext cx="3573145" cy="6242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80" y="2430145"/>
            <a:ext cx="4387850" cy="93281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3"/>
          <a:stretch>
            <a:fillRect/>
          </a:stretch>
        </p:blipFill>
        <p:spPr>
          <a:xfrm>
            <a:off x="3651885" y="3063240"/>
            <a:ext cx="57150" cy="17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/>
          <p:nvPr/>
        </p:nvPicPr>
        <p:blipFill>
          <a:blip r:embed="rId4"/>
          <a:stretch>
            <a:fillRect/>
          </a:stretch>
        </p:blipFill>
        <p:spPr>
          <a:xfrm>
            <a:off x="3651885" y="3063240"/>
            <a:ext cx="107950" cy="17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3651885" y="3063240"/>
            <a:ext cx="69850" cy="17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770" y="3466465"/>
            <a:ext cx="2913380" cy="39497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775" y="3460115"/>
            <a:ext cx="1149985" cy="43243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4030" y="3486150"/>
            <a:ext cx="2014220" cy="380365"/>
          </a:xfrm>
          <a:prstGeom prst="rect">
            <a:avLst/>
          </a:prstGeom>
        </p:spPr>
      </p:pic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730365" y="2430145"/>
          <a:ext cx="645795" cy="9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9" imgW="114300" imgH="165100" progId="Equation.KSEE3">
                  <p:embed/>
                </p:oleObj>
              </mc:Choice>
              <mc:Fallback>
                <p:oleObj name="" r:id="rId9" imgW="114300" imgH="1651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30365" y="2430145"/>
                        <a:ext cx="645795" cy="932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表格 26"/>
          <p:cNvGraphicFramePr/>
          <p:nvPr>
            <p:custDataLst>
              <p:tags r:id="rId11"/>
            </p:custDataLst>
          </p:nvPr>
        </p:nvGraphicFramePr>
        <p:xfrm>
          <a:off x="749300" y="4333240"/>
          <a:ext cx="8058785" cy="1948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170"/>
                <a:gridCol w="6571615"/>
              </a:tblGrid>
              <a:tr h="835660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 i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Inverse Temperature </a:t>
                      </a:r>
                      <a:endParaRPr lang="en-US" altLang="en-US" sz="1800" b="0" i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7E7E7E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Degree to which subject exploits learned decision-rule associated with rewarding outcomes through deterministic vs. exploratory behavior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7E7E7E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1F1"/>
                    </a:solidFill>
                  </a:tcPr>
                </a:tc>
              </a:tr>
              <a:tr h="1113155">
                <a:tc>
                  <a:txBody>
                    <a:bodyPr/>
                    <a:p>
                      <a:pPr indent="0" algn="l">
                        <a:buNone/>
                      </a:pPr>
                      <a:r>
                        <a:rPr lang="en-US" sz="1800" b="0" i="1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Bias </a:t>
                      </a:r>
                      <a:endParaRPr lang="en-US" altLang="en-US" sz="1800" b="0" i="1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>
                      <a:noFill/>
                    </a:lnL>
                    <a:lnR w="12700" cap="flat" cmpd="sng">
                      <a:solidFill>
                        <a:srgbClr val="7E7E7E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Benchmark for investing (i.e. how much additional value does the subject need to derive from investing $0.10 in order to select the choice over a preferred strategy to always invest $1.00)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7E7E7E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8" name="图片 27"/>
          <p:cNvPicPr/>
          <p:nvPr/>
        </p:nvPicPr>
        <p:blipFill>
          <a:blip r:embed="rId3"/>
          <a:stretch>
            <a:fillRect/>
          </a:stretch>
        </p:blipFill>
        <p:spPr>
          <a:xfrm>
            <a:off x="2908935" y="2240280"/>
            <a:ext cx="57150" cy="17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/>
          <p:nvPr/>
        </p:nvPicPr>
        <p:blipFill>
          <a:blip r:embed="rId4"/>
          <a:stretch>
            <a:fillRect/>
          </a:stretch>
        </p:blipFill>
        <p:spPr>
          <a:xfrm>
            <a:off x="2908935" y="2240280"/>
            <a:ext cx="107950" cy="17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计算模型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750" y="1130300"/>
            <a:ext cx="6697980" cy="2221230"/>
          </a:xfrm>
        </p:spPr>
        <p:txBody>
          <a:bodyPr/>
          <a:p>
            <a:pPr latinLnBrk="0">
              <a:lnSpc>
                <a:spcPct val="150000"/>
              </a:lnSpc>
            </a:pPr>
            <a:r>
              <a:rPr lang="zh-CN" altLang="en-US" sz="2800">
                <a:sym typeface="+mn-ea"/>
              </a:rPr>
              <a:t>简化版 </a:t>
            </a:r>
            <a:r>
              <a:rPr lang="en-US" altLang="zh-CN" sz="2800">
                <a:sym typeface="+mn-ea"/>
              </a:rPr>
              <a:t>Bayesian RL</a:t>
            </a:r>
            <a:endParaRPr lang="en-US" altLang="zh-CN" sz="2800"/>
          </a:p>
          <a:p>
            <a:pPr lvl="1" latinLnBrk="0">
              <a:lnSpc>
                <a:spcPct val="100000"/>
              </a:lnSpc>
            </a:pPr>
            <a:r>
              <a:rPr lang="en-US" altLang="zh-CN" sz="2800">
                <a:sym typeface="+mn-ea"/>
              </a:rPr>
              <a:t> </a:t>
            </a:r>
            <a:r>
              <a:rPr lang="zh-CN" altLang="en-US" sz="2800">
                <a:sym typeface="+mn-ea"/>
              </a:rPr>
              <a:t>假定 信念服从</a:t>
            </a:r>
            <a:r>
              <a:rPr lang="en-US" altLang="zh-CN" sz="2800">
                <a:sym typeface="+mn-ea"/>
              </a:rPr>
              <a:t>Beta</a:t>
            </a: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alpha,beta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/>
          </a:p>
          <a:p>
            <a:pPr lvl="1" latinLnBrk="0">
              <a:lnSpc>
                <a:spcPct val="100000"/>
              </a:lnSpc>
            </a:pPr>
            <a:r>
              <a:rPr lang="zh-CN" altLang="en-US" sz="2800">
                <a:sym typeface="+mn-ea"/>
              </a:rPr>
              <a:t> 且分布参数更新规则：</a:t>
            </a:r>
            <a:endParaRPr lang="zh-CN" altLang="en-US" sz="2800">
              <a:sym typeface="+mn-ea"/>
            </a:endParaRPr>
          </a:p>
          <a:p>
            <a:pPr marL="457200" lvl="1" indent="0" latinLnBrk="0">
              <a:lnSpc>
                <a:spcPct val="100000"/>
              </a:lnSpc>
              <a:buNone/>
            </a:pPr>
            <a:r>
              <a:rPr lang="en-US" altLang="zh-CN" sz="2800">
                <a:sym typeface="+mn-ea"/>
              </a:rPr>
              <a:t>				</a:t>
            </a:r>
            <a:r>
              <a:rPr lang="zh-CN" altLang="en-US" sz="2800">
                <a:sym typeface="+mn-ea"/>
              </a:rPr>
              <a:t>（衰减参数固定）</a:t>
            </a:r>
            <a:endParaRPr lang="zh-CN" altLang="en-US" sz="2800">
              <a:sym typeface="+mn-ea"/>
            </a:endParaRPr>
          </a:p>
          <a:p>
            <a:pPr lvl="1" latinLnBrk="0">
              <a:lnSpc>
                <a:spcPct val="100000"/>
              </a:lnSpc>
            </a:pPr>
            <a:endParaRPr lang="zh-CN" altLang="en-US"/>
          </a:p>
          <a:p>
            <a:pPr lvl="1" latinLnBrk="0">
              <a:lnSpc>
                <a:spcPct val="100000"/>
              </a:lnSpc>
            </a:pPr>
            <a:endParaRPr lang="zh-CN" altLang="en-US"/>
          </a:p>
          <a:p>
            <a:pPr lvl="1" latinLnBrk="0">
              <a:lnSpc>
                <a:spcPct val="100000"/>
              </a:lnSpc>
            </a:pPr>
            <a:endParaRPr lang="zh-CN" altLang="en-US"/>
          </a:p>
          <a:p>
            <a:pPr latinLnBrk="0">
              <a:lnSpc>
                <a:spcPct val="100000"/>
              </a:lnSpc>
            </a:pPr>
            <a:r>
              <a:rPr lang="en-US" altLang="zh-CN" sz="2400">
                <a:sym typeface="+mn-ea"/>
              </a:rPr>
              <a:t> Beta</a:t>
            </a:r>
            <a:r>
              <a:rPr lang="zh-CN" altLang="en-US" sz="2400">
                <a:sym typeface="+mn-ea"/>
              </a:rPr>
              <a:t>分布均值</a:t>
            </a:r>
            <a:endParaRPr lang="zh-CN" altLang="en-US" sz="2400"/>
          </a:p>
          <a:p>
            <a:pPr latinLnBrk="0">
              <a:lnSpc>
                <a:spcPct val="100000"/>
              </a:lnSpc>
            </a:pPr>
            <a:endParaRPr lang="zh-CN" altLang="en-US" sz="2400"/>
          </a:p>
          <a:p>
            <a:pPr latinLnBrk="0">
              <a:lnSpc>
                <a:spcPct val="100000"/>
              </a:lnSpc>
            </a:pPr>
            <a:r>
              <a:rPr lang="zh-CN" altLang="en-US" sz="2400">
                <a:sym typeface="+mn-ea"/>
              </a:rPr>
              <a:t>信任信念得到决策概率</a:t>
            </a:r>
            <a:endParaRPr lang="zh-CN" altLang="en-US" sz="2400"/>
          </a:p>
          <a:p>
            <a:pPr lvl="1" latinLnBrk="0">
              <a:lnSpc>
                <a:spcPct val="100000"/>
              </a:lnSpc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885" y="1184275"/>
            <a:ext cx="4477385" cy="5181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2795905"/>
            <a:ext cx="2594610" cy="1101725"/>
          </a:xfrm>
          <a:prstGeom prst="rect">
            <a:avLst/>
          </a:prstGeom>
        </p:spPr>
      </p:pic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39570" y="3815715"/>
          <a:ext cx="3740150" cy="880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1943100" imgH="457200" progId="Equation.KSEE3">
                  <p:embed/>
                </p:oleObj>
              </mc:Choice>
              <mc:Fallback>
                <p:oleObj name="" r:id="rId3" imgW="19431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9570" y="3815715"/>
                        <a:ext cx="3740150" cy="8801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r="65546"/>
          <a:stretch>
            <a:fillRect/>
          </a:stretch>
        </p:blipFill>
        <p:spPr>
          <a:xfrm>
            <a:off x="6500495" y="1914525"/>
            <a:ext cx="2517775" cy="25387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270" y="4695825"/>
            <a:ext cx="556895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285" y="5481955"/>
            <a:ext cx="341630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计算模型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-20955" y="971550"/>
            <a:ext cx="8480425" cy="5205730"/>
          </a:xfrm>
        </p:spPr>
        <p:txBody>
          <a:bodyPr/>
          <a:p>
            <a:pPr indent="0" latinLnBrk="0">
              <a:lnSpc>
                <a:spcPct val="150000"/>
              </a:lnSpc>
            </a:pPr>
            <a:r>
              <a:rPr lang="zh-CN" altLang="en-US"/>
              <a:t>动态贝叶斯</a:t>
            </a:r>
            <a:r>
              <a:rPr lang="en-US" altLang="zh-CN"/>
              <a:t>RL </a:t>
            </a:r>
            <a:r>
              <a:rPr lang="zh-CN" altLang="en-US"/>
              <a:t>（</a:t>
            </a:r>
            <a:r>
              <a:rPr lang="en-US" altLang="zh-CN"/>
              <a:t>DBRL</a:t>
            </a:r>
            <a:r>
              <a:rPr lang="zh-CN" altLang="en-US"/>
              <a:t>）</a:t>
            </a:r>
            <a:endParaRPr lang="zh-CN" altLang="en-US"/>
          </a:p>
          <a:p>
            <a:pPr lvl="1" indent="0" latinLnBrk="0">
              <a:lnSpc>
                <a:spcPct val="150000"/>
              </a:lnSpc>
            </a:pPr>
            <a:r>
              <a:rPr lang="zh-CN" altLang="en-US"/>
              <a:t>衰减参数随不确定性变化而变化</a:t>
            </a:r>
            <a:endParaRPr lang="zh-CN" altLang="en-US"/>
          </a:p>
          <a:p>
            <a:pPr lvl="1" indent="0" latinLnBrk="0">
              <a:lnSpc>
                <a:spcPct val="150000"/>
              </a:lnSpc>
            </a:pPr>
            <a:r>
              <a:rPr lang="zh-CN" altLang="en-US"/>
              <a:t>计算信息熵变化</a:t>
            </a:r>
            <a:endParaRPr lang="zh-CN" altLang="en-US"/>
          </a:p>
          <a:p>
            <a:pPr lvl="1" indent="0" latinLnBrk="0">
              <a:lnSpc>
                <a:spcPct val="150000"/>
              </a:lnSpc>
            </a:pPr>
            <a:endParaRPr lang="zh-CN" altLang="en-US"/>
          </a:p>
          <a:p>
            <a:pPr lvl="1" indent="0" latinLnBrk="0">
              <a:lnSpc>
                <a:spcPct val="150000"/>
              </a:lnSpc>
            </a:pPr>
            <a:r>
              <a:rPr lang="zh-CN" altLang="en-US"/>
              <a:t>调整衰减参数</a:t>
            </a:r>
            <a:endParaRPr lang="en-US" altLang="zh-CN"/>
          </a:p>
          <a:p>
            <a:pPr indent="0" latinLnBrk="0">
              <a:lnSpc>
                <a:spcPct val="150000"/>
              </a:lnSpc>
            </a:pPr>
            <a:endParaRPr lang="en-US" altLang="zh-CN"/>
          </a:p>
          <a:p>
            <a:pPr indent="0" latinLnBrk="0">
              <a:lnSpc>
                <a:spcPct val="150000"/>
              </a:lnSpc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60" y="2934335"/>
            <a:ext cx="7359650" cy="668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-797" b="6944"/>
          <a:stretch>
            <a:fillRect/>
          </a:stretch>
        </p:blipFill>
        <p:spPr>
          <a:xfrm>
            <a:off x="4006850" y="2418715"/>
            <a:ext cx="2008505" cy="425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" y="4236085"/>
            <a:ext cx="3467100" cy="7810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60" y="5168265"/>
            <a:ext cx="1911350" cy="7429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rcRect l="34706"/>
          <a:stretch>
            <a:fillRect/>
          </a:stretch>
        </p:blipFill>
        <p:spPr>
          <a:xfrm>
            <a:off x="4224655" y="3638550"/>
            <a:ext cx="4771390" cy="2538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模型结果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C098693-B5BC-8444-809D-7E97CC5CB003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1503680"/>
            <a:ext cx="8313420" cy="42271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a3a73c02-5319-46a4-a802-d4d4610f2b71}"/>
</p:tagLst>
</file>

<file path=ppt/theme/theme1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</Words>
  <Application>WPS 演示</Application>
  <PresentationFormat>On-screen Show (4:3)</PresentationFormat>
  <Paragraphs>95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Bell MT</vt:lpstr>
      <vt:lpstr>微软雅黑</vt:lpstr>
      <vt:lpstr>ZapfDingbatsITC</vt:lpstr>
      <vt:lpstr>黑体</vt:lpstr>
      <vt:lpstr>LucidaGrande</vt:lpstr>
      <vt:lpstr>等线</vt:lpstr>
      <vt:lpstr>Times New Roman</vt:lpstr>
      <vt:lpstr>Calibri</vt:lpstr>
      <vt:lpstr>Arial Unicode MS</vt:lpstr>
      <vt:lpstr>Segoe Print</vt:lpstr>
      <vt:lpstr>1_Office 主题</vt:lpstr>
      <vt:lpstr>Equation.KSEE3</vt:lpstr>
      <vt:lpstr>Equation.KSEE3</vt:lpstr>
      <vt:lpstr>Anxiety Impedes Adaptive Social  Learning Under Uncertainty</vt:lpstr>
      <vt:lpstr>背景</vt:lpstr>
      <vt:lpstr>实验设计</vt:lpstr>
      <vt:lpstr>行为结果</vt:lpstr>
      <vt:lpstr>行为结果</vt:lpstr>
      <vt:lpstr>计算模型</vt:lpstr>
      <vt:lpstr>计算模型</vt:lpstr>
      <vt:lpstr>计算模型</vt:lpstr>
      <vt:lpstr>模型结果</vt:lpstr>
      <vt:lpstr>讨论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ZhengjiaDai</dc:creator>
  <cp:lastModifiedBy>jb gor</cp:lastModifiedBy>
  <cp:revision>1750</cp:revision>
  <dcterms:created xsi:type="dcterms:W3CDTF">2015-04-03T03:45:00Z</dcterms:created>
  <dcterms:modified xsi:type="dcterms:W3CDTF">2022-02-05T06:39:52Z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  <property fmtid="{D5CDD505-2E9C-101B-9397-08002B2CF9AE}" pid="3" name="ICV">
    <vt:lpwstr>08F4BCB08DA242FAB36150AEE36FC536</vt:lpwstr>
  </property>
</Properties>
</file>